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4" r:id="rId25"/>
    <p:sldId id="293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6" r:id="rId39"/>
    <p:sldId id="292" r:id="rId40"/>
    <p:sldId id="295" r:id="rId41"/>
  </p:sldIdLst>
  <p:sldSz cx="12192000" cy="6858000"/>
  <p:notesSz cx="6858000" cy="9144000"/>
  <p:embeddedFontLst>
    <p:embeddedFont>
      <p:font typeface="Rounded M+ 1c medium" panose="020B0602020203020207" pitchFamily="50" charset="-128"/>
      <p:regular r:id="rId43"/>
    </p:embeddedFont>
    <p:embeddedFont>
      <p:font typeface="Rounded M+ 1c regular" panose="020B0502020203020207" pitchFamily="50" charset="-128"/>
      <p:regular r:id="rId44"/>
    </p:embeddedFont>
    <p:embeddedFont>
      <p:font typeface="游ゴシック" panose="020B0400000000000000" pitchFamily="50" charset="-128"/>
      <p:regular r:id="rId45"/>
      <p:bold r:id="rId46"/>
    </p:embeddedFont>
    <p:embeddedFont>
      <p:font typeface="Impact" panose="020B0806030902050204" pitchFamily="34" charset="0"/>
      <p:regular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0EF"/>
    <a:srgbClr val="55361F"/>
    <a:srgbClr val="E3D4CF"/>
    <a:srgbClr val="CDB4AB"/>
    <a:srgbClr val="FFFFFF"/>
    <a:srgbClr val="DDF69B"/>
    <a:srgbClr val="8F614F"/>
    <a:srgbClr val="B1897B"/>
    <a:srgbClr val="418BCF"/>
    <a:srgbClr val="6C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FE18B-3330-494B-A587-578D8A334AE1}" v="37" dt="2025-05-28T13:59:32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1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こぐま 大西" userId="c4cb447b235972ef" providerId="LiveId" clId="{44AFE18B-3330-494B-A587-578D8A334AE1}"/>
    <pc:docChg chg="undo custSel addSld modSld">
      <pc:chgData name="こぐま 大西" userId="c4cb447b235972ef" providerId="LiveId" clId="{44AFE18B-3330-494B-A587-578D8A334AE1}" dt="2025-05-28T14:04:20.235" v="1706" actId="1076"/>
      <pc:docMkLst>
        <pc:docMk/>
      </pc:docMkLst>
      <pc:sldChg chg="delSp modSp mod">
        <pc:chgData name="こぐま 大西" userId="c4cb447b235972ef" providerId="LiveId" clId="{44AFE18B-3330-494B-A587-578D8A334AE1}" dt="2025-05-28T12:20:20.955" v="130" actId="1037"/>
        <pc:sldMkLst>
          <pc:docMk/>
          <pc:sldMk cId="3148951437" sldId="271"/>
        </pc:sldMkLst>
        <pc:picChg chg="del mod">
          <ac:chgData name="こぐま 大西" userId="c4cb447b235972ef" providerId="LiveId" clId="{44AFE18B-3330-494B-A587-578D8A334AE1}" dt="2025-05-28T12:19:57.372" v="24" actId="478"/>
          <ac:picMkLst>
            <pc:docMk/>
            <pc:sldMk cId="3148951437" sldId="271"/>
            <ac:picMk id="17" creationId="{0653E101-0187-E494-E328-434D70DFC4D9}"/>
          </ac:picMkLst>
        </pc:picChg>
        <pc:picChg chg="del">
          <ac:chgData name="こぐま 大西" userId="c4cb447b235972ef" providerId="LiveId" clId="{44AFE18B-3330-494B-A587-578D8A334AE1}" dt="2025-05-28T12:19:56.539" v="23" actId="478"/>
          <ac:picMkLst>
            <pc:docMk/>
            <pc:sldMk cId="3148951437" sldId="271"/>
            <ac:picMk id="19" creationId="{774CE3DE-7282-DDCF-1B34-1582E56533B0}"/>
          </ac:picMkLst>
        </pc:picChg>
        <pc:picChg chg="mod">
          <ac:chgData name="こぐま 大西" userId="c4cb447b235972ef" providerId="LiveId" clId="{44AFE18B-3330-494B-A587-578D8A334AE1}" dt="2025-05-28T12:20:20.955" v="130" actId="1037"/>
          <ac:picMkLst>
            <pc:docMk/>
            <pc:sldMk cId="3148951437" sldId="271"/>
            <ac:picMk id="21" creationId="{95E02DB9-541B-D324-5457-E510F74F3A0E}"/>
          </ac:picMkLst>
        </pc:picChg>
        <pc:picChg chg="mod">
          <ac:chgData name="こぐま 大西" userId="c4cb447b235972ef" providerId="LiveId" clId="{44AFE18B-3330-494B-A587-578D8A334AE1}" dt="2025-05-28T12:20:20.955" v="130" actId="1037"/>
          <ac:picMkLst>
            <pc:docMk/>
            <pc:sldMk cId="3148951437" sldId="271"/>
            <ac:picMk id="23" creationId="{8AB7B7F1-C024-5037-CC93-C66AC728EC76}"/>
          </ac:picMkLst>
        </pc:picChg>
        <pc:picChg chg="mod">
          <ac:chgData name="こぐま 大西" userId="c4cb447b235972ef" providerId="LiveId" clId="{44AFE18B-3330-494B-A587-578D8A334AE1}" dt="2025-05-28T12:20:20.955" v="130" actId="1037"/>
          <ac:picMkLst>
            <pc:docMk/>
            <pc:sldMk cId="3148951437" sldId="271"/>
            <ac:picMk id="25" creationId="{397CA90C-8891-C3BB-CD0F-F878CA657485}"/>
          </ac:picMkLst>
        </pc:picChg>
      </pc:sldChg>
      <pc:sldChg chg="delSp modSp mod">
        <pc:chgData name="こぐま 大西" userId="c4cb447b235972ef" providerId="LiveId" clId="{44AFE18B-3330-494B-A587-578D8A334AE1}" dt="2025-05-28T12:20:39.792" v="211" actId="1037"/>
        <pc:sldMkLst>
          <pc:docMk/>
          <pc:sldMk cId="2874764100" sldId="272"/>
        </pc:sldMkLst>
        <pc:picChg chg="del">
          <ac:chgData name="こぐま 大西" userId="c4cb447b235972ef" providerId="LiveId" clId="{44AFE18B-3330-494B-A587-578D8A334AE1}" dt="2025-05-28T12:20:26.846" v="131" actId="478"/>
          <ac:picMkLst>
            <pc:docMk/>
            <pc:sldMk cId="2874764100" sldId="272"/>
            <ac:picMk id="17" creationId="{28CC7C56-5B95-6A97-B02A-29BB947C7304}"/>
          </ac:picMkLst>
        </pc:picChg>
        <pc:picChg chg="del">
          <ac:chgData name="こぐま 大西" userId="c4cb447b235972ef" providerId="LiveId" clId="{44AFE18B-3330-494B-A587-578D8A334AE1}" dt="2025-05-28T12:20:27.442" v="132" actId="478"/>
          <ac:picMkLst>
            <pc:docMk/>
            <pc:sldMk cId="2874764100" sldId="272"/>
            <ac:picMk id="19" creationId="{DB7AD4AD-3C79-4F27-13C6-B42DC12AC39D}"/>
          </ac:picMkLst>
        </pc:picChg>
        <pc:picChg chg="mod">
          <ac:chgData name="こぐま 大西" userId="c4cb447b235972ef" providerId="LiveId" clId="{44AFE18B-3330-494B-A587-578D8A334AE1}" dt="2025-05-28T12:20:39.792" v="211" actId="1037"/>
          <ac:picMkLst>
            <pc:docMk/>
            <pc:sldMk cId="2874764100" sldId="272"/>
            <ac:picMk id="21" creationId="{82CA708A-875F-C178-E693-9C7C42509271}"/>
          </ac:picMkLst>
        </pc:picChg>
        <pc:picChg chg="mod">
          <ac:chgData name="こぐま 大西" userId="c4cb447b235972ef" providerId="LiveId" clId="{44AFE18B-3330-494B-A587-578D8A334AE1}" dt="2025-05-28T12:20:39.792" v="211" actId="1037"/>
          <ac:picMkLst>
            <pc:docMk/>
            <pc:sldMk cId="2874764100" sldId="272"/>
            <ac:picMk id="23" creationId="{18EA39FA-C71B-F632-0BA3-CC6DD575D141}"/>
          </ac:picMkLst>
        </pc:picChg>
        <pc:picChg chg="mod">
          <ac:chgData name="こぐま 大西" userId="c4cb447b235972ef" providerId="LiveId" clId="{44AFE18B-3330-494B-A587-578D8A334AE1}" dt="2025-05-28T12:20:39.792" v="211" actId="1037"/>
          <ac:picMkLst>
            <pc:docMk/>
            <pc:sldMk cId="2874764100" sldId="272"/>
            <ac:picMk id="25" creationId="{C28DCB93-7F8C-CF3C-8D3E-2413420CC538}"/>
          </ac:picMkLst>
        </pc:picChg>
      </pc:sldChg>
      <pc:sldChg chg="delSp modSp mod">
        <pc:chgData name="こぐま 大西" userId="c4cb447b235972ef" providerId="LiveId" clId="{44AFE18B-3330-494B-A587-578D8A334AE1}" dt="2025-05-28T12:21:03.541" v="306" actId="1037"/>
        <pc:sldMkLst>
          <pc:docMk/>
          <pc:sldMk cId="3204044320" sldId="273"/>
        </pc:sldMkLst>
        <pc:picChg chg="del">
          <ac:chgData name="こぐま 大西" userId="c4cb447b235972ef" providerId="LiveId" clId="{44AFE18B-3330-494B-A587-578D8A334AE1}" dt="2025-05-28T12:20:49.590" v="212" actId="478"/>
          <ac:picMkLst>
            <pc:docMk/>
            <pc:sldMk cId="3204044320" sldId="273"/>
            <ac:picMk id="17" creationId="{919DD9A0-66E8-D645-F58C-05B6DB87D69A}"/>
          </ac:picMkLst>
        </pc:picChg>
        <pc:picChg chg="del">
          <ac:chgData name="こぐま 大西" userId="c4cb447b235972ef" providerId="LiveId" clId="{44AFE18B-3330-494B-A587-578D8A334AE1}" dt="2025-05-28T12:20:50.723" v="213" actId="478"/>
          <ac:picMkLst>
            <pc:docMk/>
            <pc:sldMk cId="3204044320" sldId="273"/>
            <ac:picMk id="19" creationId="{6F3D1670-B18E-2CB0-347F-06916A3C8AFC}"/>
          </ac:picMkLst>
        </pc:picChg>
        <pc:picChg chg="mod">
          <ac:chgData name="こぐま 大西" userId="c4cb447b235972ef" providerId="LiveId" clId="{44AFE18B-3330-494B-A587-578D8A334AE1}" dt="2025-05-28T12:21:03.541" v="306" actId="1037"/>
          <ac:picMkLst>
            <pc:docMk/>
            <pc:sldMk cId="3204044320" sldId="273"/>
            <ac:picMk id="21" creationId="{CB7FAFA8-4A93-3523-42D5-01DCE6443860}"/>
          </ac:picMkLst>
        </pc:picChg>
        <pc:picChg chg="mod">
          <ac:chgData name="こぐま 大西" userId="c4cb447b235972ef" providerId="LiveId" clId="{44AFE18B-3330-494B-A587-578D8A334AE1}" dt="2025-05-28T12:21:03.541" v="306" actId="1037"/>
          <ac:picMkLst>
            <pc:docMk/>
            <pc:sldMk cId="3204044320" sldId="273"/>
            <ac:picMk id="23" creationId="{47A6BE1B-22B1-4867-10EC-5B20AE1D9A3C}"/>
          </ac:picMkLst>
        </pc:picChg>
        <pc:picChg chg="mod">
          <ac:chgData name="こぐま 大西" userId="c4cb447b235972ef" providerId="LiveId" clId="{44AFE18B-3330-494B-A587-578D8A334AE1}" dt="2025-05-28T12:21:03.541" v="306" actId="1037"/>
          <ac:picMkLst>
            <pc:docMk/>
            <pc:sldMk cId="3204044320" sldId="273"/>
            <ac:picMk id="25" creationId="{9B89A2C4-E600-5C89-0871-11DEFF3550B2}"/>
          </ac:picMkLst>
        </pc:picChg>
      </pc:sldChg>
      <pc:sldChg chg="addSp delSp modSp mod delAnim modAnim">
        <pc:chgData name="こぐま 大西" userId="c4cb447b235972ef" providerId="LiveId" clId="{44AFE18B-3330-494B-A587-578D8A334AE1}" dt="2025-05-28T13:05:56.526" v="938" actId="6549"/>
        <pc:sldMkLst>
          <pc:docMk/>
          <pc:sldMk cId="2574692442" sldId="279"/>
        </pc:sldMkLst>
        <pc:spChg chg="add mod">
          <ac:chgData name="こぐま 大西" userId="c4cb447b235972ef" providerId="LiveId" clId="{44AFE18B-3330-494B-A587-578D8A334AE1}" dt="2025-05-28T12:36:26.717" v="638" actId="1076"/>
          <ac:spMkLst>
            <pc:docMk/>
            <pc:sldMk cId="2574692442" sldId="279"/>
            <ac:spMk id="16" creationId="{D605AFB2-05FA-898B-C0E5-2F0067788927}"/>
          </ac:spMkLst>
        </pc:spChg>
        <pc:spChg chg="mod">
          <ac:chgData name="こぐま 大西" userId="c4cb447b235972ef" providerId="LiveId" clId="{44AFE18B-3330-494B-A587-578D8A334AE1}" dt="2025-05-28T13:05:56.526" v="938" actId="6549"/>
          <ac:spMkLst>
            <pc:docMk/>
            <pc:sldMk cId="2574692442" sldId="279"/>
            <ac:spMk id="18" creationId="{7827524D-5B0C-2AF8-CB58-7468867406FC}"/>
          </ac:spMkLst>
        </pc:spChg>
        <pc:spChg chg="del mod">
          <ac:chgData name="こぐま 大西" userId="c4cb447b235972ef" providerId="LiveId" clId="{44AFE18B-3330-494B-A587-578D8A334AE1}" dt="2025-05-28T12:33:45.277" v="515" actId="478"/>
          <ac:spMkLst>
            <pc:docMk/>
            <pc:sldMk cId="2574692442" sldId="279"/>
            <ac:spMk id="19" creationId="{B591C6D8-68EC-D004-F73F-2362A12FFC87}"/>
          </ac:spMkLst>
        </pc:spChg>
        <pc:spChg chg="del">
          <ac:chgData name="こぐま 大西" userId="c4cb447b235972ef" providerId="LiveId" clId="{44AFE18B-3330-494B-A587-578D8A334AE1}" dt="2025-05-28T12:24:12.309" v="466" actId="478"/>
          <ac:spMkLst>
            <pc:docMk/>
            <pc:sldMk cId="2574692442" sldId="279"/>
            <ac:spMk id="20" creationId="{6384D99C-0D7F-EC80-D8CD-F96DA7D63FA4}"/>
          </ac:spMkLst>
        </pc:spChg>
        <pc:spChg chg="add mod">
          <ac:chgData name="こぐま 大西" userId="c4cb447b235972ef" providerId="LiveId" clId="{44AFE18B-3330-494B-A587-578D8A334AE1}" dt="2025-05-28T12:37:38.186" v="745" actId="1076"/>
          <ac:spMkLst>
            <pc:docMk/>
            <pc:sldMk cId="2574692442" sldId="279"/>
            <ac:spMk id="22" creationId="{A704E7BC-94E9-EB18-ECD4-2B436072FE63}"/>
          </ac:spMkLst>
        </pc:spChg>
        <pc:picChg chg="add del mod">
          <ac:chgData name="こぐま 大西" userId="c4cb447b235972ef" providerId="LiveId" clId="{44AFE18B-3330-494B-A587-578D8A334AE1}" dt="2025-05-28T12:27:17.381" v="495" actId="478"/>
          <ac:picMkLst>
            <pc:docMk/>
            <pc:sldMk cId="2574692442" sldId="279"/>
            <ac:picMk id="11" creationId="{9F4D7C01-1DB5-B27E-2B2A-669D02376C47}"/>
          </ac:picMkLst>
        </pc:picChg>
        <pc:picChg chg="add del mod">
          <ac:chgData name="こぐま 大西" userId="c4cb447b235972ef" providerId="LiveId" clId="{44AFE18B-3330-494B-A587-578D8A334AE1}" dt="2025-05-28T12:33:13.510" v="511" actId="478"/>
          <ac:picMkLst>
            <pc:docMk/>
            <pc:sldMk cId="2574692442" sldId="279"/>
            <ac:picMk id="12" creationId="{DC961014-4601-CFC1-28FA-BAFFEDE4E017}"/>
          </ac:picMkLst>
        </pc:picChg>
      </pc:sldChg>
      <pc:sldChg chg="addSp modSp">
        <pc:chgData name="こぐま 大西" userId="c4cb447b235972ef" providerId="LiveId" clId="{44AFE18B-3330-494B-A587-578D8A334AE1}" dt="2025-05-28T12:14:04.267" v="0"/>
        <pc:sldMkLst>
          <pc:docMk/>
          <pc:sldMk cId="1238551561" sldId="282"/>
        </pc:sldMkLst>
        <pc:spChg chg="add mod">
          <ac:chgData name="こぐま 大西" userId="c4cb447b235972ef" providerId="LiveId" clId="{44AFE18B-3330-494B-A587-578D8A334AE1}" dt="2025-05-28T12:14:04.267" v="0"/>
          <ac:spMkLst>
            <pc:docMk/>
            <pc:sldMk cId="1238551561" sldId="282"/>
            <ac:spMk id="2" creationId="{FBB329DB-81BF-8B9A-FC50-7785F715F93F}"/>
          </ac:spMkLst>
        </pc:spChg>
      </pc:sldChg>
      <pc:sldChg chg="addSp modSp">
        <pc:chgData name="こぐま 大西" userId="c4cb447b235972ef" providerId="LiveId" clId="{44AFE18B-3330-494B-A587-578D8A334AE1}" dt="2025-05-28T12:14:16.750" v="1"/>
        <pc:sldMkLst>
          <pc:docMk/>
          <pc:sldMk cId="1289990241" sldId="283"/>
        </pc:sldMkLst>
        <pc:spChg chg="add mod">
          <ac:chgData name="こぐま 大西" userId="c4cb447b235972ef" providerId="LiveId" clId="{44AFE18B-3330-494B-A587-578D8A334AE1}" dt="2025-05-28T12:14:16.750" v="1"/>
          <ac:spMkLst>
            <pc:docMk/>
            <pc:sldMk cId="1289990241" sldId="283"/>
            <ac:spMk id="2" creationId="{C1D5424A-0BF3-D846-997E-35473D68414F}"/>
          </ac:spMkLst>
        </pc:spChg>
      </pc:sldChg>
      <pc:sldChg chg="addSp delSp modSp mod">
        <pc:chgData name="こぐま 大西" userId="c4cb447b235972ef" providerId="LiveId" clId="{44AFE18B-3330-494B-A587-578D8A334AE1}" dt="2025-05-28T12:14:45.630" v="7"/>
        <pc:sldMkLst>
          <pc:docMk/>
          <pc:sldMk cId="1318152659" sldId="284"/>
        </pc:sldMkLst>
        <pc:spChg chg="add del mod">
          <ac:chgData name="こぐま 大西" userId="c4cb447b235972ef" providerId="LiveId" clId="{44AFE18B-3330-494B-A587-578D8A334AE1}" dt="2025-05-28T12:14:35.266" v="5" actId="478"/>
          <ac:spMkLst>
            <pc:docMk/>
            <pc:sldMk cId="1318152659" sldId="284"/>
            <ac:spMk id="2" creationId="{D294B12C-BBC0-1BD5-108E-3AC6A5BC6946}"/>
          </ac:spMkLst>
        </pc:spChg>
        <pc:spChg chg="add mod">
          <ac:chgData name="こぐま 大西" userId="c4cb447b235972ef" providerId="LiveId" clId="{44AFE18B-3330-494B-A587-578D8A334AE1}" dt="2025-05-28T12:14:45.630" v="7"/>
          <ac:spMkLst>
            <pc:docMk/>
            <pc:sldMk cId="1318152659" sldId="284"/>
            <ac:spMk id="4" creationId="{4D33CB73-D7EA-EBB1-94B4-69075226ECFA}"/>
          </ac:spMkLst>
        </pc:spChg>
        <pc:spChg chg="del">
          <ac:chgData name="こぐま 大西" userId="c4cb447b235972ef" providerId="LiveId" clId="{44AFE18B-3330-494B-A587-578D8A334AE1}" dt="2025-05-28T12:14:39.688" v="6" actId="478"/>
          <ac:spMkLst>
            <pc:docMk/>
            <pc:sldMk cId="1318152659" sldId="284"/>
            <ac:spMk id="7" creationId="{00485E7E-6637-BDBE-148F-A6F46A60BAC1}"/>
          </ac:spMkLst>
        </pc:spChg>
      </pc:sldChg>
      <pc:sldChg chg="addSp delSp modSp mod">
        <pc:chgData name="こぐま 大西" userId="c4cb447b235972ef" providerId="LiveId" clId="{44AFE18B-3330-494B-A587-578D8A334AE1}" dt="2025-05-28T12:14:57.887" v="9"/>
        <pc:sldMkLst>
          <pc:docMk/>
          <pc:sldMk cId="129069460" sldId="285"/>
        </pc:sldMkLst>
        <pc:spChg chg="add mod">
          <ac:chgData name="こぐま 大西" userId="c4cb447b235972ef" providerId="LiveId" clId="{44AFE18B-3330-494B-A587-578D8A334AE1}" dt="2025-05-28T12:14:57.887" v="9"/>
          <ac:spMkLst>
            <pc:docMk/>
            <pc:sldMk cId="129069460" sldId="285"/>
            <ac:spMk id="2" creationId="{9F37DAC6-2366-7F24-69CD-E66FAFDC194A}"/>
          </ac:spMkLst>
        </pc:spChg>
        <pc:spChg chg="del">
          <ac:chgData name="こぐま 大西" userId="c4cb447b235972ef" providerId="LiveId" clId="{44AFE18B-3330-494B-A587-578D8A334AE1}" dt="2025-05-28T12:14:52.740" v="8" actId="478"/>
          <ac:spMkLst>
            <pc:docMk/>
            <pc:sldMk cId="129069460" sldId="285"/>
            <ac:spMk id="3" creationId="{257B8587-AABE-AE0A-370D-F6ED245871A3}"/>
          </ac:spMkLst>
        </pc:spChg>
      </pc:sldChg>
      <pc:sldChg chg="addSp modSp">
        <pc:chgData name="こぐま 大西" userId="c4cb447b235972ef" providerId="LiveId" clId="{44AFE18B-3330-494B-A587-578D8A334AE1}" dt="2025-05-28T12:15:07.628" v="10"/>
        <pc:sldMkLst>
          <pc:docMk/>
          <pc:sldMk cId="1162024813" sldId="286"/>
        </pc:sldMkLst>
        <pc:spChg chg="add mod">
          <ac:chgData name="こぐま 大西" userId="c4cb447b235972ef" providerId="LiveId" clId="{44AFE18B-3330-494B-A587-578D8A334AE1}" dt="2025-05-28T12:15:07.628" v="10"/>
          <ac:spMkLst>
            <pc:docMk/>
            <pc:sldMk cId="1162024813" sldId="286"/>
            <ac:spMk id="2" creationId="{9F5F1518-DED6-96CF-02AF-36825B527451}"/>
          </ac:spMkLst>
        </pc:spChg>
      </pc:sldChg>
      <pc:sldChg chg="addSp modSp">
        <pc:chgData name="こぐま 大西" userId="c4cb447b235972ef" providerId="LiveId" clId="{44AFE18B-3330-494B-A587-578D8A334AE1}" dt="2025-05-28T12:15:15.160" v="11"/>
        <pc:sldMkLst>
          <pc:docMk/>
          <pc:sldMk cId="3648859553" sldId="287"/>
        </pc:sldMkLst>
        <pc:spChg chg="add mod">
          <ac:chgData name="こぐま 大西" userId="c4cb447b235972ef" providerId="LiveId" clId="{44AFE18B-3330-494B-A587-578D8A334AE1}" dt="2025-05-28T12:15:15.160" v="11"/>
          <ac:spMkLst>
            <pc:docMk/>
            <pc:sldMk cId="3648859553" sldId="287"/>
            <ac:spMk id="2" creationId="{5B9A4EA5-405A-4E2C-F189-0161545ADE21}"/>
          </ac:spMkLst>
        </pc:spChg>
      </pc:sldChg>
      <pc:sldChg chg="addSp modSp">
        <pc:chgData name="こぐま 大西" userId="c4cb447b235972ef" providerId="LiveId" clId="{44AFE18B-3330-494B-A587-578D8A334AE1}" dt="2025-05-28T12:15:22.389" v="12"/>
        <pc:sldMkLst>
          <pc:docMk/>
          <pc:sldMk cId="882762682" sldId="288"/>
        </pc:sldMkLst>
        <pc:spChg chg="add mod">
          <ac:chgData name="こぐま 大西" userId="c4cb447b235972ef" providerId="LiveId" clId="{44AFE18B-3330-494B-A587-578D8A334AE1}" dt="2025-05-28T12:15:22.389" v="12"/>
          <ac:spMkLst>
            <pc:docMk/>
            <pc:sldMk cId="882762682" sldId="288"/>
            <ac:spMk id="2" creationId="{01E5428D-8BE1-2A54-E267-EB2E16FB90BD}"/>
          </ac:spMkLst>
        </pc:spChg>
      </pc:sldChg>
      <pc:sldChg chg="addSp modSp">
        <pc:chgData name="こぐま 大西" userId="c4cb447b235972ef" providerId="LiveId" clId="{44AFE18B-3330-494B-A587-578D8A334AE1}" dt="2025-05-28T12:15:29.649" v="13"/>
        <pc:sldMkLst>
          <pc:docMk/>
          <pc:sldMk cId="3731873738" sldId="289"/>
        </pc:sldMkLst>
        <pc:spChg chg="add mod">
          <ac:chgData name="こぐま 大西" userId="c4cb447b235972ef" providerId="LiveId" clId="{44AFE18B-3330-494B-A587-578D8A334AE1}" dt="2025-05-28T12:15:29.649" v="13"/>
          <ac:spMkLst>
            <pc:docMk/>
            <pc:sldMk cId="3731873738" sldId="289"/>
            <ac:spMk id="2" creationId="{C50458FA-B0CE-97D2-7344-D21BB871AA59}"/>
          </ac:spMkLst>
        </pc:spChg>
      </pc:sldChg>
      <pc:sldChg chg="addSp delSp modSp mod">
        <pc:chgData name="こぐま 大西" userId="c4cb447b235972ef" providerId="LiveId" clId="{44AFE18B-3330-494B-A587-578D8A334AE1}" dt="2025-05-28T12:15:40.698" v="15"/>
        <pc:sldMkLst>
          <pc:docMk/>
          <pc:sldMk cId="4119502478" sldId="290"/>
        </pc:sldMkLst>
        <pc:spChg chg="add mod">
          <ac:chgData name="こぐま 大西" userId="c4cb447b235972ef" providerId="LiveId" clId="{44AFE18B-3330-494B-A587-578D8A334AE1}" dt="2025-05-28T12:15:40.698" v="15"/>
          <ac:spMkLst>
            <pc:docMk/>
            <pc:sldMk cId="4119502478" sldId="290"/>
            <ac:spMk id="2" creationId="{BB82B830-E5DB-005B-EC7C-5DC4DC2888C6}"/>
          </ac:spMkLst>
        </pc:spChg>
        <pc:spChg chg="del">
          <ac:chgData name="こぐま 大西" userId="c4cb447b235972ef" providerId="LiveId" clId="{44AFE18B-3330-494B-A587-578D8A334AE1}" dt="2025-05-28T12:15:39.548" v="14" actId="478"/>
          <ac:spMkLst>
            <pc:docMk/>
            <pc:sldMk cId="4119502478" sldId="290"/>
            <ac:spMk id="19" creationId="{B2F58544-A3F2-FDDC-6993-2C5ABA64ED8B}"/>
          </ac:spMkLst>
        </pc:spChg>
      </pc:sldChg>
      <pc:sldChg chg="addSp delSp modSp mod">
        <pc:chgData name="こぐま 大西" userId="c4cb447b235972ef" providerId="LiveId" clId="{44AFE18B-3330-494B-A587-578D8A334AE1}" dt="2025-05-28T13:30:42.387" v="1141" actId="20577"/>
        <pc:sldMkLst>
          <pc:docMk/>
          <pc:sldMk cId="3965698644" sldId="291"/>
        </pc:sldMkLst>
        <pc:spChg chg="add mod">
          <ac:chgData name="こぐま 大西" userId="c4cb447b235972ef" providerId="LiveId" clId="{44AFE18B-3330-494B-A587-578D8A334AE1}" dt="2025-05-28T13:29:28.012" v="1094" actId="1076"/>
          <ac:spMkLst>
            <pc:docMk/>
            <pc:sldMk cId="3965698644" sldId="291"/>
            <ac:spMk id="2" creationId="{1427AC62-BF2D-20F7-B54D-84BB894FA38A}"/>
          </ac:spMkLst>
        </pc:spChg>
        <pc:spChg chg="add mod">
          <ac:chgData name="こぐま 大西" userId="c4cb447b235972ef" providerId="LiveId" clId="{44AFE18B-3330-494B-A587-578D8A334AE1}" dt="2025-05-28T12:16:00.094" v="19"/>
          <ac:spMkLst>
            <pc:docMk/>
            <pc:sldMk cId="3965698644" sldId="291"/>
            <ac:spMk id="3" creationId="{B9F2A8F8-BBD1-6AEC-6EDA-613BB566960A}"/>
          </ac:spMkLst>
        </pc:spChg>
        <pc:spChg chg="add del mod">
          <ac:chgData name="こぐま 大西" userId="c4cb447b235972ef" providerId="LiveId" clId="{44AFE18B-3330-494B-A587-578D8A334AE1}" dt="2025-05-28T13:29:08.243" v="1092" actId="478"/>
          <ac:spMkLst>
            <pc:docMk/>
            <pc:sldMk cId="3965698644" sldId="291"/>
            <ac:spMk id="4" creationId="{DCF45B7F-0B4D-FAC1-576A-FCD23D9C222F}"/>
          </ac:spMkLst>
        </pc:spChg>
        <pc:spChg chg="add">
          <ac:chgData name="こぐま 大西" userId="c4cb447b235972ef" providerId="LiveId" clId="{44AFE18B-3330-494B-A587-578D8A334AE1}" dt="2025-05-28T13:27:55.851" v="1080"/>
          <ac:spMkLst>
            <pc:docMk/>
            <pc:sldMk cId="3965698644" sldId="291"/>
            <ac:spMk id="5" creationId="{67F55B1A-8E8D-0F56-2E81-87D8F6581663}"/>
          </ac:spMkLst>
        </pc:spChg>
        <pc:spChg chg="add">
          <ac:chgData name="こぐま 大西" userId="c4cb447b235972ef" providerId="LiveId" clId="{44AFE18B-3330-494B-A587-578D8A334AE1}" dt="2025-05-28T13:28:10.491" v="1084"/>
          <ac:spMkLst>
            <pc:docMk/>
            <pc:sldMk cId="3965698644" sldId="291"/>
            <ac:spMk id="6" creationId="{F531C2DE-E788-C177-61D5-A125212554B7}"/>
          </ac:spMkLst>
        </pc:spChg>
        <pc:spChg chg="add mod">
          <ac:chgData name="こぐま 大西" userId="c4cb447b235972ef" providerId="LiveId" clId="{44AFE18B-3330-494B-A587-578D8A334AE1}" dt="2025-05-28T13:29:56.615" v="1098" actId="1076"/>
          <ac:spMkLst>
            <pc:docMk/>
            <pc:sldMk cId="3965698644" sldId="291"/>
            <ac:spMk id="7" creationId="{B31CBD00-70D4-6B9C-1D46-F0108EB82047}"/>
          </ac:spMkLst>
        </pc:spChg>
        <pc:spChg chg="add mod">
          <ac:chgData name="こぐま 大西" userId="c4cb447b235972ef" providerId="LiveId" clId="{44AFE18B-3330-494B-A587-578D8A334AE1}" dt="2025-05-28T13:30:42.387" v="1141" actId="20577"/>
          <ac:spMkLst>
            <pc:docMk/>
            <pc:sldMk cId="3965698644" sldId="291"/>
            <ac:spMk id="8" creationId="{AAC938DF-BF0F-7D10-FF2C-3CC21CA92D0B}"/>
          </ac:spMkLst>
        </pc:spChg>
        <pc:spChg chg="del">
          <ac:chgData name="こぐま 大西" userId="c4cb447b235972ef" providerId="LiveId" clId="{44AFE18B-3330-494B-A587-578D8A334AE1}" dt="2025-05-28T12:15:58.922" v="18" actId="478"/>
          <ac:spMkLst>
            <pc:docMk/>
            <pc:sldMk cId="3965698644" sldId="291"/>
            <ac:spMk id="18" creationId="{2FB4886E-3D1B-4ADD-FEB5-FCA728BC9045}"/>
          </ac:spMkLst>
        </pc:spChg>
        <pc:spChg chg="del">
          <ac:chgData name="こぐま 大西" userId="c4cb447b235972ef" providerId="LiveId" clId="{44AFE18B-3330-494B-A587-578D8A334AE1}" dt="2025-05-28T12:15:51.371" v="16" actId="478"/>
          <ac:spMkLst>
            <pc:docMk/>
            <pc:sldMk cId="3965698644" sldId="291"/>
            <ac:spMk id="19" creationId="{9DC4B8FF-F9A7-E785-11AE-1B34598B47A6}"/>
          </ac:spMkLst>
        </pc:spChg>
      </pc:sldChg>
      <pc:sldChg chg="addSp delSp modSp mod">
        <pc:chgData name="こぐま 大西" userId="c4cb447b235972ef" providerId="LiveId" clId="{44AFE18B-3330-494B-A587-578D8A334AE1}" dt="2025-05-28T13:12:51.032" v="969" actId="20577"/>
        <pc:sldMkLst>
          <pc:docMk/>
          <pc:sldMk cId="1761648418" sldId="292"/>
        </pc:sldMkLst>
        <pc:spChg chg="add mod">
          <ac:chgData name="こぐま 大西" userId="c4cb447b235972ef" providerId="LiveId" clId="{44AFE18B-3330-494B-A587-578D8A334AE1}" dt="2025-05-28T13:12:51.032" v="969" actId="20577"/>
          <ac:spMkLst>
            <pc:docMk/>
            <pc:sldMk cId="1761648418" sldId="292"/>
            <ac:spMk id="2" creationId="{FB58B1E3-108E-E8C0-DEA8-F94C40E16C71}"/>
          </ac:spMkLst>
        </pc:spChg>
        <pc:spChg chg="del">
          <ac:chgData name="こぐま 大西" userId="c4cb447b235972ef" providerId="LiveId" clId="{44AFE18B-3330-494B-A587-578D8A334AE1}" dt="2025-05-28T12:16:07.234" v="20" actId="478"/>
          <ac:spMkLst>
            <pc:docMk/>
            <pc:sldMk cId="1761648418" sldId="292"/>
            <ac:spMk id="19" creationId="{128B8894-5843-EF04-28E9-0CA4B7B3B745}"/>
          </ac:spMkLst>
        </pc:spChg>
      </pc:sldChg>
      <pc:sldChg chg="delSp add mod">
        <pc:chgData name="こぐま 大西" userId="c4cb447b235972ef" providerId="LiveId" clId="{44AFE18B-3330-494B-A587-578D8A334AE1}" dt="2025-05-28T13:05:44.036" v="936" actId="478"/>
        <pc:sldMkLst>
          <pc:docMk/>
          <pc:sldMk cId="3916503747" sldId="293"/>
        </pc:sldMkLst>
        <pc:spChg chg="del">
          <ac:chgData name="こぐま 大西" userId="c4cb447b235972ef" providerId="LiveId" clId="{44AFE18B-3330-494B-A587-578D8A334AE1}" dt="2025-05-28T13:05:44.036" v="936" actId="478"/>
          <ac:spMkLst>
            <pc:docMk/>
            <pc:sldMk cId="3916503747" sldId="293"/>
            <ac:spMk id="20" creationId="{FEEB1CF4-8204-F340-708F-B4DA728F355D}"/>
          </ac:spMkLst>
        </pc:spChg>
      </pc:sldChg>
      <pc:sldChg chg="addSp delSp modSp add mod modAnim">
        <pc:chgData name="こぐま 大西" userId="c4cb447b235972ef" providerId="LiveId" clId="{44AFE18B-3330-494B-A587-578D8A334AE1}" dt="2025-05-28T13:05:18.142" v="935" actId="113"/>
        <pc:sldMkLst>
          <pc:docMk/>
          <pc:sldMk cId="4141287012" sldId="294"/>
        </pc:sldMkLst>
        <pc:spChg chg="del">
          <ac:chgData name="こぐま 大西" userId="c4cb447b235972ef" providerId="LiveId" clId="{44AFE18B-3330-494B-A587-578D8A334AE1}" dt="2025-05-28T12:38:32.710" v="749" actId="478"/>
          <ac:spMkLst>
            <pc:docMk/>
            <pc:sldMk cId="4141287012" sldId="294"/>
            <ac:spMk id="16" creationId="{390FFB03-211A-CB4E-A716-2649D7831F80}"/>
          </ac:spMkLst>
        </pc:spChg>
        <pc:spChg chg="del mod">
          <ac:chgData name="こぐま 大西" userId="c4cb447b235972ef" providerId="LiveId" clId="{44AFE18B-3330-494B-A587-578D8A334AE1}" dt="2025-05-28T12:38:31.958" v="748" actId="478"/>
          <ac:spMkLst>
            <pc:docMk/>
            <pc:sldMk cId="4141287012" sldId="294"/>
            <ac:spMk id="18" creationId="{BDC412A6-4395-0E27-5493-5FDD8A22D1EE}"/>
          </ac:spMkLst>
        </pc:spChg>
        <pc:spChg chg="del">
          <ac:chgData name="こぐま 大西" userId="c4cb447b235972ef" providerId="LiveId" clId="{44AFE18B-3330-494B-A587-578D8A334AE1}" dt="2025-05-28T12:38:34.595" v="750" actId="478"/>
          <ac:spMkLst>
            <pc:docMk/>
            <pc:sldMk cId="4141287012" sldId="294"/>
            <ac:spMk id="22" creationId="{8A3F0995-781C-37DA-86B7-D919488F6741}"/>
          </ac:spMkLst>
        </pc:spChg>
        <pc:spChg chg="add mod">
          <ac:chgData name="こぐま 大西" userId="c4cb447b235972ef" providerId="LiveId" clId="{44AFE18B-3330-494B-A587-578D8A334AE1}" dt="2025-05-28T12:56:19.703" v="817" actId="2711"/>
          <ac:spMkLst>
            <pc:docMk/>
            <pc:sldMk cId="4141287012" sldId="294"/>
            <ac:spMk id="24" creationId="{F85ED91A-EAE4-FB0D-CA57-B5EFB85197A7}"/>
          </ac:spMkLst>
        </pc:spChg>
        <pc:spChg chg="add del mod">
          <ac:chgData name="こぐま 大西" userId="c4cb447b235972ef" providerId="LiveId" clId="{44AFE18B-3330-494B-A587-578D8A334AE1}" dt="2025-05-28T12:56:42.326" v="819" actId="478"/>
          <ac:spMkLst>
            <pc:docMk/>
            <pc:sldMk cId="4141287012" sldId="294"/>
            <ac:spMk id="25" creationId="{85045CA0-16CB-1595-6D77-58F28EDB2420}"/>
          </ac:spMkLst>
        </pc:spChg>
        <pc:spChg chg="add mod">
          <ac:chgData name="こぐま 大西" userId="c4cb447b235972ef" providerId="LiveId" clId="{44AFE18B-3330-494B-A587-578D8A334AE1}" dt="2025-05-28T12:57:02.601" v="853" actId="20577"/>
          <ac:spMkLst>
            <pc:docMk/>
            <pc:sldMk cId="4141287012" sldId="294"/>
            <ac:spMk id="26" creationId="{459C8645-70D1-168D-43F3-EA3184BFF3EE}"/>
          </ac:spMkLst>
        </pc:spChg>
        <pc:spChg chg="add mod">
          <ac:chgData name="こぐま 大西" userId="c4cb447b235972ef" providerId="LiveId" clId="{44AFE18B-3330-494B-A587-578D8A334AE1}" dt="2025-05-28T12:59:44.589" v="931" actId="1076"/>
          <ac:spMkLst>
            <pc:docMk/>
            <pc:sldMk cId="4141287012" sldId="294"/>
            <ac:spMk id="27" creationId="{9A2F8599-79CB-F587-8D0C-8AE983B05626}"/>
          </ac:spMkLst>
        </pc:spChg>
        <pc:spChg chg="add mod">
          <ac:chgData name="こぐま 大西" userId="c4cb447b235972ef" providerId="LiveId" clId="{44AFE18B-3330-494B-A587-578D8A334AE1}" dt="2025-05-28T13:05:18.142" v="935" actId="113"/>
          <ac:spMkLst>
            <pc:docMk/>
            <pc:sldMk cId="4141287012" sldId="294"/>
            <ac:spMk id="28" creationId="{9963B2D9-03A5-EEBC-F4F4-847F1283F86F}"/>
          </ac:spMkLst>
        </pc:spChg>
        <pc:picChg chg="add mod">
          <ac:chgData name="こぐま 大西" userId="c4cb447b235972ef" providerId="LiveId" clId="{44AFE18B-3330-494B-A587-578D8A334AE1}" dt="2025-05-28T12:53:52.553" v="779" actId="1076"/>
          <ac:picMkLst>
            <pc:docMk/>
            <pc:sldMk cId="4141287012" sldId="294"/>
            <ac:picMk id="11" creationId="{6F516762-A87A-B33B-2A0C-5421FA185E51}"/>
          </ac:picMkLst>
        </pc:picChg>
        <pc:picChg chg="mod ord">
          <ac:chgData name="こぐま 大西" userId="c4cb447b235972ef" providerId="LiveId" clId="{44AFE18B-3330-494B-A587-578D8A334AE1}" dt="2025-05-28T12:58:38.517" v="905" actId="1076"/>
          <ac:picMkLst>
            <pc:docMk/>
            <pc:sldMk cId="4141287012" sldId="294"/>
            <ac:picMk id="17" creationId="{571C2D43-F94A-6AF9-D402-0D65DF037BEA}"/>
          </ac:picMkLst>
        </pc:picChg>
        <pc:picChg chg="add mod">
          <ac:chgData name="こぐま 大西" userId="c4cb447b235972ef" providerId="LiveId" clId="{44AFE18B-3330-494B-A587-578D8A334AE1}" dt="2025-05-28T12:53:54.659" v="780" actId="1076"/>
          <ac:picMkLst>
            <pc:docMk/>
            <pc:sldMk cId="4141287012" sldId="294"/>
            <ac:picMk id="19" creationId="{AE003BD4-1B54-5EA0-74DB-6F5C73768CC6}"/>
          </ac:picMkLst>
        </pc:picChg>
        <pc:picChg chg="add mod">
          <ac:chgData name="こぐま 大西" userId="c4cb447b235972ef" providerId="LiveId" clId="{44AFE18B-3330-494B-A587-578D8A334AE1}" dt="2025-05-28T12:53:50.613" v="778" actId="1076"/>
          <ac:picMkLst>
            <pc:docMk/>
            <pc:sldMk cId="4141287012" sldId="294"/>
            <ac:picMk id="20" creationId="{F0CAC1FB-B6EC-576E-7D33-E3FB771ED673}"/>
          </ac:picMkLst>
        </pc:picChg>
      </pc:sldChg>
      <pc:sldChg chg="addSp delSp modSp add mod modTransition">
        <pc:chgData name="こぐま 大西" userId="c4cb447b235972ef" providerId="LiveId" clId="{44AFE18B-3330-494B-A587-578D8A334AE1}" dt="2025-05-28T14:04:20.235" v="1706" actId="1076"/>
        <pc:sldMkLst>
          <pc:docMk/>
          <pc:sldMk cId="1458788728" sldId="295"/>
        </pc:sldMkLst>
        <pc:spChg chg="del mod">
          <ac:chgData name="こぐま 大西" userId="c4cb447b235972ef" providerId="LiveId" clId="{44AFE18B-3330-494B-A587-578D8A334AE1}" dt="2025-05-28T13:14:37.792" v="984"/>
          <ac:spMkLst>
            <pc:docMk/>
            <pc:sldMk cId="1458788728" sldId="295"/>
            <ac:spMk id="2" creationId="{31B91E45-3A24-2A82-EF12-107A918A84AB}"/>
          </ac:spMkLst>
        </pc:spChg>
        <pc:spChg chg="add mod">
          <ac:chgData name="こぐま 大西" userId="c4cb447b235972ef" providerId="LiveId" clId="{44AFE18B-3330-494B-A587-578D8A334AE1}" dt="2025-05-28T14:03:30.960" v="1693" actId="1076"/>
          <ac:spMkLst>
            <pc:docMk/>
            <pc:sldMk cId="1458788728" sldId="295"/>
            <ac:spMk id="3" creationId="{0ED66853-CBD2-387C-6585-CC7FDFB0EDA4}"/>
          </ac:spMkLst>
        </pc:spChg>
        <pc:spChg chg="add mod">
          <ac:chgData name="こぐま 大西" userId="c4cb447b235972ef" providerId="LiveId" clId="{44AFE18B-3330-494B-A587-578D8A334AE1}" dt="2025-05-28T14:03:38.547" v="1696" actId="14100"/>
          <ac:spMkLst>
            <pc:docMk/>
            <pc:sldMk cId="1458788728" sldId="295"/>
            <ac:spMk id="4" creationId="{499C185D-A5D5-4921-8C60-56A676C08F85}"/>
          </ac:spMkLst>
        </pc:spChg>
        <pc:spChg chg="add mod">
          <ac:chgData name="こぐま 大西" userId="c4cb447b235972ef" providerId="LiveId" clId="{44AFE18B-3330-494B-A587-578D8A334AE1}" dt="2025-05-28T14:03:52.618" v="1700" actId="14100"/>
          <ac:spMkLst>
            <pc:docMk/>
            <pc:sldMk cId="1458788728" sldId="295"/>
            <ac:spMk id="5" creationId="{0181EF85-6FAE-B51B-6E90-5C6968998806}"/>
          </ac:spMkLst>
        </pc:spChg>
        <pc:spChg chg="add mod">
          <ac:chgData name="こぐま 大西" userId="c4cb447b235972ef" providerId="LiveId" clId="{44AFE18B-3330-494B-A587-578D8A334AE1}" dt="2025-05-28T14:04:08.481" v="1704" actId="14100"/>
          <ac:spMkLst>
            <pc:docMk/>
            <pc:sldMk cId="1458788728" sldId="295"/>
            <ac:spMk id="6" creationId="{448B155B-CF2A-4422-DE68-AAFCB0EA31D3}"/>
          </ac:spMkLst>
        </pc:spChg>
        <pc:spChg chg="mod">
          <ac:chgData name="こぐま 大西" userId="c4cb447b235972ef" providerId="LiveId" clId="{44AFE18B-3330-494B-A587-578D8A334AE1}" dt="2025-05-28T14:04:20.235" v="1706" actId="1076"/>
          <ac:spMkLst>
            <pc:docMk/>
            <pc:sldMk cId="1458788728" sldId="295"/>
            <ac:spMk id="18" creationId="{6378DB56-B628-263A-0049-DC82D3019C2C}"/>
          </ac:spMkLst>
        </pc:spChg>
        <pc:picChg chg="mod">
          <ac:chgData name="こぐま 大西" userId="c4cb447b235972ef" providerId="LiveId" clId="{44AFE18B-3330-494B-A587-578D8A334AE1}" dt="2025-05-28T14:04:11.454" v="1705" actId="1076"/>
          <ac:picMkLst>
            <pc:docMk/>
            <pc:sldMk cId="1458788728" sldId="295"/>
            <ac:picMk id="17" creationId="{2B976E0B-B224-9018-25A6-25157A3B950C}"/>
          </ac:picMkLst>
        </pc:picChg>
      </pc:sldChg>
      <pc:sldChg chg="delSp modSp add mod">
        <pc:chgData name="こぐま 大西" userId="c4cb447b235972ef" providerId="LiveId" clId="{44AFE18B-3330-494B-A587-578D8A334AE1}" dt="2025-05-28T13:46:49.782" v="1620" actId="20577"/>
        <pc:sldMkLst>
          <pc:docMk/>
          <pc:sldMk cId="1058863584" sldId="296"/>
        </pc:sldMkLst>
        <pc:spChg chg="del">
          <ac:chgData name="こぐま 大西" userId="c4cb447b235972ef" providerId="LiveId" clId="{44AFE18B-3330-494B-A587-578D8A334AE1}" dt="2025-05-28T13:29:03.409" v="1091" actId="478"/>
          <ac:spMkLst>
            <pc:docMk/>
            <pc:sldMk cId="1058863584" sldId="296"/>
            <ac:spMk id="2" creationId="{4CC9A559-266B-7016-CB44-493C5EDCF8E8}"/>
          </ac:spMkLst>
        </pc:spChg>
        <pc:spChg chg="mod">
          <ac:chgData name="こぐま 大西" userId="c4cb447b235972ef" providerId="LiveId" clId="{44AFE18B-3330-494B-A587-578D8A334AE1}" dt="2025-05-28T13:31:09.121" v="1158" actId="20577"/>
          <ac:spMkLst>
            <pc:docMk/>
            <pc:sldMk cId="1058863584" sldId="296"/>
            <ac:spMk id="3" creationId="{4C9DAB8C-20F9-B6E0-03F6-41008387547C}"/>
          </ac:spMkLst>
        </pc:spChg>
        <pc:spChg chg="mod">
          <ac:chgData name="こぐま 大西" userId="c4cb447b235972ef" providerId="LiveId" clId="{44AFE18B-3330-494B-A587-578D8A334AE1}" dt="2025-05-28T13:46:49.782" v="1620" actId="20577"/>
          <ac:spMkLst>
            <pc:docMk/>
            <pc:sldMk cId="1058863584" sldId="296"/>
            <ac:spMk id="4" creationId="{7CFAFA21-CCE1-AF70-6282-3A7EBB4D93CD}"/>
          </ac:spMkLst>
        </pc:spChg>
      </pc:sldChg>
    </pc:docChg>
  </pc:docChgLst>
  <pc:docChgLst>
    <pc:chgData name="こぐま 大西" userId="c4cb447b235972ef" providerId="LiveId" clId="{3DEC76A1-B3A3-4CDA-87D3-B8BB9B75A82B}"/>
    <pc:docChg chg="undo custSel addSld delSld modSld sldOrd">
      <pc:chgData name="こぐま 大西" userId="c4cb447b235972ef" providerId="LiveId" clId="{3DEC76A1-B3A3-4CDA-87D3-B8BB9B75A82B}" dt="2025-05-26T14:39:20.085" v="7947" actId="1076"/>
      <pc:docMkLst>
        <pc:docMk/>
      </pc:docMkLst>
      <pc:sldChg chg="modSp mod modTransition">
        <pc:chgData name="こぐま 大西" userId="c4cb447b235972ef" providerId="LiveId" clId="{3DEC76A1-B3A3-4CDA-87D3-B8BB9B75A82B}" dt="2025-05-25T09:10:38.214" v="703"/>
        <pc:sldMkLst>
          <pc:docMk/>
          <pc:sldMk cId="3644372106" sldId="256"/>
        </pc:sldMkLst>
        <pc:grpChg chg="mod">
          <ac:chgData name="こぐま 大西" userId="c4cb447b235972ef" providerId="LiveId" clId="{3DEC76A1-B3A3-4CDA-87D3-B8BB9B75A82B}" dt="2025-05-25T08:40:19.757" v="104" actId="1037"/>
          <ac:grpSpMkLst>
            <pc:docMk/>
            <pc:sldMk cId="3644372106" sldId="256"/>
            <ac:grpSpMk id="21" creationId="{BFC205A2-E63D-AC4F-65BE-D8E1A9961D42}"/>
          </ac:grpSpMkLst>
        </pc:grpChg>
        <pc:picChg chg="mod modCrop">
          <ac:chgData name="こぐま 大西" userId="c4cb447b235972ef" providerId="LiveId" clId="{3DEC76A1-B3A3-4CDA-87D3-B8BB9B75A82B}" dt="2025-05-25T08:40:03.939" v="41" actId="732"/>
          <ac:picMkLst>
            <pc:docMk/>
            <pc:sldMk cId="3644372106" sldId="256"/>
            <ac:picMk id="5" creationId="{AA0BB14A-5C56-4FC6-31B7-EFD060EEEB08}"/>
          </ac:picMkLst>
        </pc:picChg>
      </pc:sldChg>
      <pc:sldChg chg="modSp add mod modTransition">
        <pc:chgData name="こぐま 大西" userId="c4cb447b235972ef" providerId="LiveId" clId="{3DEC76A1-B3A3-4CDA-87D3-B8BB9B75A82B}" dt="2025-05-25T09:10:41.456" v="704"/>
        <pc:sldMkLst>
          <pc:docMk/>
          <pc:sldMk cId="863116821" sldId="257"/>
        </pc:sldMkLst>
        <pc:spChg chg="mod">
          <ac:chgData name="こぐま 大西" userId="c4cb447b235972ef" providerId="LiveId" clId="{3DEC76A1-B3A3-4CDA-87D3-B8BB9B75A82B}" dt="2025-05-25T08:40:59.167" v="185" actId="1037"/>
          <ac:spMkLst>
            <pc:docMk/>
            <pc:sldMk cId="863116821" sldId="257"/>
            <ac:spMk id="12" creationId="{62090FF8-649F-DCD9-A7FD-E9D4859AB571}"/>
          </ac:spMkLst>
        </pc:spChg>
        <pc:grpChg chg="mod">
          <ac:chgData name="こぐま 大西" userId="c4cb447b235972ef" providerId="LiveId" clId="{3DEC76A1-B3A3-4CDA-87D3-B8BB9B75A82B}" dt="2025-05-25T08:42:19.294" v="336" actId="1037"/>
          <ac:grpSpMkLst>
            <pc:docMk/>
            <pc:sldMk cId="863116821" sldId="257"/>
            <ac:grpSpMk id="22" creationId="{FC1C871D-3316-2939-39DA-D1414E18B1DA}"/>
          </ac:grpSpMkLst>
        </pc:grpChg>
        <pc:grpChg chg="mod">
          <ac:chgData name="こぐま 大西" userId="c4cb447b235972ef" providerId="LiveId" clId="{3DEC76A1-B3A3-4CDA-87D3-B8BB9B75A82B}" dt="2025-05-25T08:42:19.294" v="336" actId="1037"/>
          <ac:grpSpMkLst>
            <pc:docMk/>
            <pc:sldMk cId="863116821" sldId="257"/>
            <ac:grpSpMk id="23" creationId="{30BAC269-5895-3E24-1364-C8A0126CC244}"/>
          </ac:grpSpMkLst>
        </pc:grpChg>
        <pc:grpChg chg="mod">
          <ac:chgData name="こぐま 大西" userId="c4cb447b235972ef" providerId="LiveId" clId="{3DEC76A1-B3A3-4CDA-87D3-B8BB9B75A82B}" dt="2025-05-25T08:42:19.294" v="336" actId="1037"/>
          <ac:grpSpMkLst>
            <pc:docMk/>
            <pc:sldMk cId="863116821" sldId="257"/>
            <ac:grpSpMk id="24" creationId="{C178EAEF-C443-E199-CD4B-9E3D51B14FB3}"/>
          </ac:grpSpMkLst>
        </pc:grpChg>
        <pc:picChg chg="mod modCrop">
          <ac:chgData name="こぐま 大西" userId="c4cb447b235972ef" providerId="LiveId" clId="{3DEC76A1-B3A3-4CDA-87D3-B8BB9B75A82B}" dt="2025-05-25T08:41:43.009" v="315" actId="732"/>
          <ac:picMkLst>
            <pc:docMk/>
            <pc:sldMk cId="863116821" sldId="257"/>
            <ac:picMk id="5" creationId="{0DF33C3E-02C8-550E-EF31-2491A7C8DB94}"/>
          </ac:picMkLst>
        </pc:picChg>
        <pc:picChg chg="mod">
          <ac:chgData name="こぐま 大西" userId="c4cb447b235972ef" providerId="LiveId" clId="{3DEC76A1-B3A3-4CDA-87D3-B8BB9B75A82B}" dt="2025-05-25T08:42:19.294" v="336" actId="1037"/>
          <ac:picMkLst>
            <pc:docMk/>
            <pc:sldMk cId="863116821" sldId="257"/>
            <ac:picMk id="7" creationId="{DD402A28-DC30-A806-5C8A-2CEBF42AD970}"/>
          </ac:picMkLst>
        </pc:picChg>
        <pc:picChg chg="mod">
          <ac:chgData name="こぐま 大西" userId="c4cb447b235972ef" providerId="LiveId" clId="{3DEC76A1-B3A3-4CDA-87D3-B8BB9B75A82B}" dt="2025-05-25T08:42:19.294" v="336" actId="1037"/>
          <ac:picMkLst>
            <pc:docMk/>
            <pc:sldMk cId="863116821" sldId="257"/>
            <ac:picMk id="9" creationId="{4D576268-8089-5959-CC1B-E7D2BBE340BF}"/>
          </ac:picMkLst>
        </pc:picChg>
        <pc:picChg chg="mod">
          <ac:chgData name="こぐま 大西" userId="c4cb447b235972ef" providerId="LiveId" clId="{3DEC76A1-B3A3-4CDA-87D3-B8BB9B75A82B}" dt="2025-05-25T08:42:19.294" v="336" actId="1037"/>
          <ac:picMkLst>
            <pc:docMk/>
            <pc:sldMk cId="863116821" sldId="257"/>
            <ac:picMk id="11" creationId="{014DE33A-00BC-777B-FF17-62BA4B49D25A}"/>
          </ac:picMkLst>
        </pc:picChg>
      </pc:sldChg>
      <pc:sldChg chg="add modTransition">
        <pc:chgData name="こぐま 大西" userId="c4cb447b235972ef" providerId="LiveId" clId="{3DEC76A1-B3A3-4CDA-87D3-B8BB9B75A82B}" dt="2025-05-25T09:10:45.803" v="705"/>
        <pc:sldMkLst>
          <pc:docMk/>
          <pc:sldMk cId="112477584" sldId="258"/>
        </pc:sldMkLst>
      </pc:sldChg>
      <pc:sldChg chg="modSp add mod modTransition">
        <pc:chgData name="こぐま 大西" userId="c4cb447b235972ef" providerId="LiveId" clId="{3DEC76A1-B3A3-4CDA-87D3-B8BB9B75A82B}" dt="2025-05-25T09:10:48.302" v="706"/>
        <pc:sldMkLst>
          <pc:docMk/>
          <pc:sldMk cId="1712735795" sldId="259"/>
        </pc:sldMkLst>
        <pc:grpChg chg="mod">
          <ac:chgData name="こぐま 大西" userId="c4cb447b235972ef" providerId="LiveId" clId="{3DEC76A1-B3A3-4CDA-87D3-B8BB9B75A82B}" dt="2025-05-25T09:01:20.405" v="614" actId="1038"/>
          <ac:grpSpMkLst>
            <pc:docMk/>
            <pc:sldMk cId="1712735795" sldId="259"/>
            <ac:grpSpMk id="21" creationId="{19C44ED8-80CC-5F55-531C-E1DC95952077}"/>
          </ac:grpSpMkLst>
        </pc:grpChg>
        <pc:grpChg chg="mod">
          <ac:chgData name="こぐま 大西" userId="c4cb447b235972ef" providerId="LiveId" clId="{3DEC76A1-B3A3-4CDA-87D3-B8BB9B75A82B}" dt="2025-05-25T09:00:47.187" v="535" actId="1038"/>
          <ac:grpSpMkLst>
            <pc:docMk/>
            <pc:sldMk cId="1712735795" sldId="259"/>
            <ac:grpSpMk id="22" creationId="{22E26B77-EE98-A702-826D-2511A457E90A}"/>
          </ac:grpSpMkLst>
        </pc:grpChg>
        <pc:grpChg chg="mod">
          <ac:chgData name="こぐま 大西" userId="c4cb447b235972ef" providerId="LiveId" clId="{3DEC76A1-B3A3-4CDA-87D3-B8BB9B75A82B}" dt="2025-05-25T09:02:55.349" v="668" actId="1037"/>
          <ac:grpSpMkLst>
            <pc:docMk/>
            <pc:sldMk cId="1712735795" sldId="259"/>
            <ac:grpSpMk id="23" creationId="{B260BE19-14DE-CBA5-BA1C-20BB65198CE2}"/>
          </ac:grpSpMkLst>
        </pc:grpChg>
        <pc:grpChg chg="mod">
          <ac:chgData name="こぐま 大西" userId="c4cb447b235972ef" providerId="LiveId" clId="{3DEC76A1-B3A3-4CDA-87D3-B8BB9B75A82B}" dt="2025-05-25T09:02:55.349" v="668" actId="1037"/>
          <ac:grpSpMkLst>
            <pc:docMk/>
            <pc:sldMk cId="1712735795" sldId="259"/>
            <ac:grpSpMk id="24" creationId="{73D7F504-3278-2E3F-1B80-70F56A5D2A63}"/>
          </ac:grpSpMkLst>
        </pc:grpChg>
        <pc:picChg chg="mod">
          <ac:chgData name="こぐま 大西" userId="c4cb447b235972ef" providerId="LiveId" clId="{3DEC76A1-B3A3-4CDA-87D3-B8BB9B75A82B}" dt="2025-05-25T09:01:20.405" v="614" actId="1038"/>
          <ac:picMkLst>
            <pc:docMk/>
            <pc:sldMk cId="1712735795" sldId="259"/>
            <ac:picMk id="5" creationId="{2FF27B8A-6DCF-C344-1C20-6BEA5C3B96EE}"/>
          </ac:picMkLst>
        </pc:picChg>
        <pc:picChg chg="mod">
          <ac:chgData name="こぐま 大西" userId="c4cb447b235972ef" providerId="LiveId" clId="{3DEC76A1-B3A3-4CDA-87D3-B8BB9B75A82B}" dt="2025-05-25T09:02:55.349" v="668" actId="1037"/>
          <ac:picMkLst>
            <pc:docMk/>
            <pc:sldMk cId="1712735795" sldId="259"/>
            <ac:picMk id="7" creationId="{130A1721-E576-AC97-DD57-F303D28F2668}"/>
          </ac:picMkLst>
        </pc:picChg>
        <pc:picChg chg="mod">
          <ac:chgData name="こぐま 大西" userId="c4cb447b235972ef" providerId="LiveId" clId="{3DEC76A1-B3A3-4CDA-87D3-B8BB9B75A82B}" dt="2025-05-25T09:02:55.349" v="668" actId="1037"/>
          <ac:picMkLst>
            <pc:docMk/>
            <pc:sldMk cId="1712735795" sldId="259"/>
            <ac:picMk id="9" creationId="{B0675B0D-D6EF-653B-99C2-F46F00A2DA76}"/>
          </ac:picMkLst>
        </pc:picChg>
        <pc:picChg chg="mod modCrop">
          <ac:chgData name="こぐま 大西" userId="c4cb447b235972ef" providerId="LiveId" clId="{3DEC76A1-B3A3-4CDA-87D3-B8BB9B75A82B}" dt="2025-05-25T09:03:02.233" v="669" actId="1037"/>
          <ac:picMkLst>
            <pc:docMk/>
            <pc:sldMk cId="1712735795" sldId="259"/>
            <ac:picMk id="11" creationId="{D9C2FD69-28FA-66E6-1A9E-96D5EBD60EE1}"/>
          </ac:picMkLst>
        </pc:picChg>
      </pc:sldChg>
      <pc:sldChg chg="modSp add mod ord modTransition">
        <pc:chgData name="こぐま 大西" userId="c4cb447b235972ef" providerId="LiveId" clId="{3DEC76A1-B3A3-4CDA-87D3-B8BB9B75A82B}" dt="2025-05-25T09:17:23.390" v="1067"/>
        <pc:sldMkLst>
          <pc:docMk/>
          <pc:sldMk cId="172066330" sldId="260"/>
        </pc:sldMkLst>
        <pc:spChg chg="mod">
          <ac:chgData name="こぐま 大西" userId="c4cb447b235972ef" providerId="LiveId" clId="{3DEC76A1-B3A3-4CDA-87D3-B8BB9B75A82B}" dt="2025-05-25T09:15:04.187" v="876" actId="1038"/>
          <ac:spMkLst>
            <pc:docMk/>
            <pc:sldMk cId="172066330" sldId="260"/>
            <ac:spMk id="14" creationId="{A5EAC28A-1DDD-5995-0120-40FB6CB0E2F3}"/>
          </ac:spMkLst>
        </pc:spChg>
        <pc:grpChg chg="mod">
          <ac:chgData name="こぐま 大西" userId="c4cb447b235972ef" providerId="LiveId" clId="{3DEC76A1-B3A3-4CDA-87D3-B8BB9B75A82B}" dt="2025-05-25T09:16:46.008" v="1060" actId="1038"/>
          <ac:grpSpMkLst>
            <pc:docMk/>
            <pc:sldMk cId="172066330" sldId="260"/>
            <ac:grpSpMk id="21" creationId="{47B72D06-43D3-DEA3-FBF2-489C3BD0EDFD}"/>
          </ac:grpSpMkLst>
        </pc:grpChg>
        <pc:grpChg chg="mod">
          <ac:chgData name="こぐま 大西" userId="c4cb447b235972ef" providerId="LiveId" clId="{3DEC76A1-B3A3-4CDA-87D3-B8BB9B75A82B}" dt="2025-05-25T09:16:46.008" v="1060" actId="1038"/>
          <ac:grpSpMkLst>
            <pc:docMk/>
            <pc:sldMk cId="172066330" sldId="260"/>
            <ac:grpSpMk id="22" creationId="{447CBCF3-6131-127C-6839-A2DB7D1CDF7A}"/>
          </ac:grpSpMkLst>
        </pc:grpChg>
        <pc:grpChg chg="mod">
          <ac:chgData name="こぐま 大西" userId="c4cb447b235972ef" providerId="LiveId" clId="{3DEC76A1-B3A3-4CDA-87D3-B8BB9B75A82B}" dt="2025-05-25T09:15:17.278" v="902" actId="1038"/>
          <ac:grpSpMkLst>
            <pc:docMk/>
            <pc:sldMk cId="172066330" sldId="260"/>
            <ac:grpSpMk id="23" creationId="{70741688-E462-3E11-8EC6-7FD2170BD76D}"/>
          </ac:grpSpMkLst>
        </pc:grpChg>
        <pc:grpChg chg="mod">
          <ac:chgData name="こぐま 大西" userId="c4cb447b235972ef" providerId="LiveId" clId="{3DEC76A1-B3A3-4CDA-87D3-B8BB9B75A82B}" dt="2025-05-25T09:14:47.209" v="811" actId="1038"/>
          <ac:grpSpMkLst>
            <pc:docMk/>
            <pc:sldMk cId="172066330" sldId="260"/>
            <ac:grpSpMk id="24" creationId="{964634FE-1DE6-44A1-6B88-E8A58F9E6BEB}"/>
          </ac:grpSpMkLst>
        </pc:grpChg>
        <pc:picChg chg="mod">
          <ac:chgData name="こぐま 大西" userId="c4cb447b235972ef" providerId="LiveId" clId="{3DEC76A1-B3A3-4CDA-87D3-B8BB9B75A82B}" dt="2025-05-25T09:16:46.008" v="1060" actId="1038"/>
          <ac:picMkLst>
            <pc:docMk/>
            <pc:sldMk cId="172066330" sldId="260"/>
            <ac:picMk id="5" creationId="{70FFD4AB-F08F-E5A3-3F19-3BC89759FD59}"/>
          </ac:picMkLst>
        </pc:picChg>
        <pc:picChg chg="mod">
          <ac:chgData name="こぐま 大西" userId="c4cb447b235972ef" providerId="LiveId" clId="{3DEC76A1-B3A3-4CDA-87D3-B8BB9B75A82B}" dt="2025-05-25T09:14:47.209" v="811" actId="1038"/>
          <ac:picMkLst>
            <pc:docMk/>
            <pc:sldMk cId="172066330" sldId="260"/>
            <ac:picMk id="7" creationId="{E298DB8A-3E0D-EFD9-EE54-9D654D2770C8}"/>
          </ac:picMkLst>
        </pc:picChg>
        <pc:picChg chg="mod modCrop">
          <ac:chgData name="こぐま 大西" userId="c4cb447b235972ef" providerId="LiveId" clId="{3DEC76A1-B3A3-4CDA-87D3-B8BB9B75A82B}" dt="2025-05-25T09:16:40.621" v="1054" actId="1038"/>
          <ac:picMkLst>
            <pc:docMk/>
            <pc:sldMk cId="172066330" sldId="260"/>
            <ac:picMk id="9" creationId="{B6BDD020-15D8-ED72-269A-4E41E1F2E990}"/>
          </ac:picMkLst>
        </pc:picChg>
        <pc:picChg chg="mod">
          <ac:chgData name="こぐま 大西" userId="c4cb447b235972ef" providerId="LiveId" clId="{3DEC76A1-B3A3-4CDA-87D3-B8BB9B75A82B}" dt="2025-05-25T09:16:46.008" v="1060" actId="1038"/>
          <ac:picMkLst>
            <pc:docMk/>
            <pc:sldMk cId="172066330" sldId="260"/>
            <ac:picMk id="11" creationId="{9D4A30B1-B8D5-6AEA-F03E-33ED7215A305}"/>
          </ac:picMkLst>
        </pc:picChg>
      </pc:sldChg>
      <pc:sldChg chg="add ord modTransition">
        <pc:chgData name="こぐま 大西" userId="c4cb447b235972ef" providerId="LiveId" clId="{3DEC76A1-B3A3-4CDA-87D3-B8BB9B75A82B}" dt="2025-05-25T09:17:25.886" v="1068"/>
        <pc:sldMkLst>
          <pc:docMk/>
          <pc:sldMk cId="1458319790" sldId="261"/>
        </pc:sldMkLst>
      </pc:sldChg>
      <pc:sldChg chg="add ord modTransition">
        <pc:chgData name="こぐま 大西" userId="c4cb447b235972ef" providerId="LiveId" clId="{3DEC76A1-B3A3-4CDA-87D3-B8BB9B75A82B}" dt="2025-05-25T09:17:20.283" v="1066"/>
        <pc:sldMkLst>
          <pc:docMk/>
          <pc:sldMk cId="2089820238" sldId="262"/>
        </pc:sldMkLst>
      </pc:sldChg>
      <pc:sldChg chg="modSp add del mod">
        <pc:chgData name="こぐま 大西" userId="c4cb447b235972ef" providerId="LiveId" clId="{3DEC76A1-B3A3-4CDA-87D3-B8BB9B75A82B}" dt="2025-05-25T09:20:00.774" v="1325" actId="2696"/>
        <pc:sldMkLst>
          <pc:docMk/>
          <pc:sldMk cId="909858196" sldId="263"/>
        </pc:sldMkLst>
      </pc:sldChg>
      <pc:sldChg chg="modSp add mod ord">
        <pc:chgData name="こぐま 大西" userId="c4cb447b235972ef" providerId="LiveId" clId="{3DEC76A1-B3A3-4CDA-87D3-B8BB9B75A82B}" dt="2025-05-25T09:21:35.841" v="1535"/>
        <pc:sldMkLst>
          <pc:docMk/>
          <pc:sldMk cId="163353109" sldId="264"/>
        </pc:sldMkLst>
        <pc:spChg chg="mod">
          <ac:chgData name="こぐま 大西" userId="c4cb447b235972ef" providerId="LiveId" clId="{3DEC76A1-B3A3-4CDA-87D3-B8BB9B75A82B}" dt="2025-05-25T09:20:53.621" v="1504" actId="1037"/>
          <ac:spMkLst>
            <pc:docMk/>
            <pc:sldMk cId="163353109" sldId="264"/>
            <ac:spMk id="15" creationId="{A37164BC-D94B-143A-04E6-2EAEDC2510AD}"/>
          </ac:spMkLst>
        </pc:spChg>
        <pc:grpChg chg="mod">
          <ac:chgData name="こぐま 大西" userId="c4cb447b235972ef" providerId="LiveId" clId="{3DEC76A1-B3A3-4CDA-87D3-B8BB9B75A82B}" dt="2025-05-25T09:21:13.017" v="1533" actId="1038"/>
          <ac:grpSpMkLst>
            <pc:docMk/>
            <pc:sldMk cId="163353109" sldId="264"/>
            <ac:grpSpMk id="21" creationId="{367705DE-34F1-7C2E-1354-FE8B6457C6CB}"/>
          </ac:grpSpMkLst>
        </pc:grpChg>
        <pc:grpChg chg="mod">
          <ac:chgData name="こぐま 大西" userId="c4cb447b235972ef" providerId="LiveId" clId="{3DEC76A1-B3A3-4CDA-87D3-B8BB9B75A82B}" dt="2025-05-25T09:21:13.017" v="1533" actId="1038"/>
          <ac:grpSpMkLst>
            <pc:docMk/>
            <pc:sldMk cId="163353109" sldId="264"/>
            <ac:grpSpMk id="22" creationId="{9EEE7D95-A66B-8083-1E4E-951256ABC0EE}"/>
          </ac:grpSpMkLst>
        </pc:grpChg>
        <pc:grpChg chg="mod">
          <ac:chgData name="こぐま 大西" userId="c4cb447b235972ef" providerId="LiveId" clId="{3DEC76A1-B3A3-4CDA-87D3-B8BB9B75A82B}" dt="2025-05-25T09:21:13.017" v="1533" actId="1038"/>
          <ac:grpSpMkLst>
            <pc:docMk/>
            <pc:sldMk cId="163353109" sldId="264"/>
            <ac:grpSpMk id="23" creationId="{2C631794-E1E5-1DCB-046A-A4291948C296}"/>
          </ac:grpSpMkLst>
        </pc:grpChg>
        <pc:grpChg chg="mod">
          <ac:chgData name="こぐま 大西" userId="c4cb447b235972ef" providerId="LiveId" clId="{3DEC76A1-B3A3-4CDA-87D3-B8BB9B75A82B}" dt="2025-05-25T09:21:13.017" v="1533" actId="1038"/>
          <ac:grpSpMkLst>
            <pc:docMk/>
            <pc:sldMk cId="163353109" sldId="264"/>
            <ac:grpSpMk id="24" creationId="{ED5DCAED-A6AD-DCBB-4875-CC09EA77EC9B}"/>
          </ac:grpSpMkLst>
        </pc:grpChg>
        <pc:picChg chg="mod">
          <ac:chgData name="こぐま 大西" userId="c4cb447b235972ef" providerId="LiveId" clId="{3DEC76A1-B3A3-4CDA-87D3-B8BB9B75A82B}" dt="2025-05-25T09:21:13.017" v="1533" actId="1038"/>
          <ac:picMkLst>
            <pc:docMk/>
            <pc:sldMk cId="163353109" sldId="264"/>
            <ac:picMk id="5" creationId="{A75DF5DD-BD16-D4D1-7176-8A9C5EE99524}"/>
          </ac:picMkLst>
        </pc:picChg>
        <pc:picChg chg="mod modCrop">
          <ac:chgData name="こぐま 大西" userId="c4cb447b235972ef" providerId="LiveId" clId="{3DEC76A1-B3A3-4CDA-87D3-B8BB9B75A82B}" dt="2025-05-25T09:20:43.625" v="1479" actId="1037"/>
          <ac:picMkLst>
            <pc:docMk/>
            <pc:sldMk cId="163353109" sldId="264"/>
            <ac:picMk id="7" creationId="{9D529E2D-0D50-A788-4B65-BB206DB58FDD}"/>
          </ac:picMkLst>
        </pc:picChg>
        <pc:picChg chg="mod">
          <ac:chgData name="こぐま 大西" userId="c4cb447b235972ef" providerId="LiveId" clId="{3DEC76A1-B3A3-4CDA-87D3-B8BB9B75A82B}" dt="2025-05-25T09:21:13.017" v="1533" actId="1038"/>
          <ac:picMkLst>
            <pc:docMk/>
            <pc:sldMk cId="163353109" sldId="264"/>
            <ac:picMk id="9" creationId="{21D16B64-7849-5302-5770-E664C0F0FCDE}"/>
          </ac:picMkLst>
        </pc:picChg>
        <pc:picChg chg="mod">
          <ac:chgData name="こぐま 大西" userId="c4cb447b235972ef" providerId="LiveId" clId="{3DEC76A1-B3A3-4CDA-87D3-B8BB9B75A82B}" dt="2025-05-25T09:21:13.017" v="1533" actId="1038"/>
          <ac:picMkLst>
            <pc:docMk/>
            <pc:sldMk cId="163353109" sldId="264"/>
            <ac:picMk id="11" creationId="{345EAF9E-1F77-CA44-C64B-DD3B973B1762}"/>
          </ac:picMkLst>
        </pc:picChg>
      </pc:sldChg>
      <pc:sldChg chg="add">
        <pc:chgData name="こぐま 大西" userId="c4cb447b235972ef" providerId="LiveId" clId="{3DEC76A1-B3A3-4CDA-87D3-B8BB9B75A82B}" dt="2025-05-25T09:20:05.799" v="1326" actId="2890"/>
        <pc:sldMkLst>
          <pc:docMk/>
          <pc:sldMk cId="2643119785" sldId="265"/>
        </pc:sldMkLst>
      </pc:sldChg>
      <pc:sldChg chg="addSp modSp add modTransition modAnim">
        <pc:chgData name="こぐま 大西" userId="c4cb447b235972ef" providerId="LiveId" clId="{3DEC76A1-B3A3-4CDA-87D3-B8BB9B75A82B}" dt="2025-05-25T09:26:08.403" v="1540"/>
        <pc:sldMkLst>
          <pc:docMk/>
          <pc:sldMk cId="2578190739" sldId="266"/>
        </pc:sldMkLst>
        <pc:grpChg chg="add mod">
          <ac:chgData name="こぐま 大西" userId="c4cb447b235972ef" providerId="LiveId" clId="{3DEC76A1-B3A3-4CDA-87D3-B8BB9B75A82B}" dt="2025-05-25T09:24:56.738" v="1539" actId="164"/>
          <ac:grpSpMkLst>
            <pc:docMk/>
            <pc:sldMk cId="2578190739" sldId="266"/>
            <ac:grpSpMk id="2" creationId="{C5FF067F-798B-4BB9-CF2B-5A7CBCD3079A}"/>
          </ac:grpSpMkLst>
        </pc:grpChg>
        <pc:grpChg chg="mod">
          <ac:chgData name="こぐま 大西" userId="c4cb447b235972ef" providerId="LiveId" clId="{3DEC76A1-B3A3-4CDA-87D3-B8BB9B75A82B}" dt="2025-05-25T09:24:56.738" v="1539" actId="164"/>
          <ac:grpSpMkLst>
            <pc:docMk/>
            <pc:sldMk cId="2578190739" sldId="266"/>
            <ac:grpSpMk id="21" creationId="{05D93901-E8C1-EACC-89D4-4AF6B767D2D8}"/>
          </ac:grpSpMkLst>
        </pc:grpChg>
        <pc:grpChg chg="mod">
          <ac:chgData name="こぐま 大西" userId="c4cb447b235972ef" providerId="LiveId" clId="{3DEC76A1-B3A3-4CDA-87D3-B8BB9B75A82B}" dt="2025-05-25T09:24:56.738" v="1539" actId="164"/>
          <ac:grpSpMkLst>
            <pc:docMk/>
            <pc:sldMk cId="2578190739" sldId="266"/>
            <ac:grpSpMk id="22" creationId="{929AF2D7-C1D1-19C5-8B95-52B528E8031C}"/>
          </ac:grpSpMkLst>
        </pc:grpChg>
        <pc:grpChg chg="mod">
          <ac:chgData name="こぐま 大西" userId="c4cb447b235972ef" providerId="LiveId" clId="{3DEC76A1-B3A3-4CDA-87D3-B8BB9B75A82B}" dt="2025-05-25T09:24:56.738" v="1539" actId="164"/>
          <ac:grpSpMkLst>
            <pc:docMk/>
            <pc:sldMk cId="2578190739" sldId="266"/>
            <ac:grpSpMk id="23" creationId="{5CFC7870-43E0-AF76-EA7D-B1388CF25D2E}"/>
          </ac:grpSpMkLst>
        </pc:grpChg>
        <pc:grpChg chg="mod">
          <ac:chgData name="こぐま 大西" userId="c4cb447b235972ef" providerId="LiveId" clId="{3DEC76A1-B3A3-4CDA-87D3-B8BB9B75A82B}" dt="2025-05-25T09:24:56.738" v="1539" actId="164"/>
          <ac:grpSpMkLst>
            <pc:docMk/>
            <pc:sldMk cId="2578190739" sldId="266"/>
            <ac:grpSpMk id="24" creationId="{31039C42-14CF-1361-0E6C-8F7D97C6E40D}"/>
          </ac:grpSpMkLst>
        </pc:grpChg>
        <pc:picChg chg="mod">
          <ac:chgData name="こぐま 大西" userId="c4cb447b235972ef" providerId="LiveId" clId="{3DEC76A1-B3A3-4CDA-87D3-B8BB9B75A82B}" dt="2025-05-25T09:24:56.738" v="1539" actId="164"/>
          <ac:picMkLst>
            <pc:docMk/>
            <pc:sldMk cId="2578190739" sldId="266"/>
            <ac:picMk id="5" creationId="{9E987412-496D-2A55-F1A0-F0EFE72434DB}"/>
          </ac:picMkLst>
        </pc:picChg>
        <pc:picChg chg="mod">
          <ac:chgData name="こぐま 大西" userId="c4cb447b235972ef" providerId="LiveId" clId="{3DEC76A1-B3A3-4CDA-87D3-B8BB9B75A82B}" dt="2025-05-25T09:24:56.738" v="1539" actId="164"/>
          <ac:picMkLst>
            <pc:docMk/>
            <pc:sldMk cId="2578190739" sldId="266"/>
            <ac:picMk id="7" creationId="{F61DD565-DAC5-BD50-E6DC-D38D4563749F}"/>
          </ac:picMkLst>
        </pc:picChg>
        <pc:picChg chg="mod">
          <ac:chgData name="こぐま 大西" userId="c4cb447b235972ef" providerId="LiveId" clId="{3DEC76A1-B3A3-4CDA-87D3-B8BB9B75A82B}" dt="2025-05-25T09:24:56.738" v="1539" actId="164"/>
          <ac:picMkLst>
            <pc:docMk/>
            <pc:sldMk cId="2578190739" sldId="266"/>
            <ac:picMk id="9" creationId="{412B0027-A903-6ABF-05CE-A7B4CA93F8FF}"/>
          </ac:picMkLst>
        </pc:picChg>
        <pc:picChg chg="mod">
          <ac:chgData name="こぐま 大西" userId="c4cb447b235972ef" providerId="LiveId" clId="{3DEC76A1-B3A3-4CDA-87D3-B8BB9B75A82B}" dt="2025-05-25T09:24:56.738" v="1539" actId="164"/>
          <ac:picMkLst>
            <pc:docMk/>
            <pc:sldMk cId="2578190739" sldId="266"/>
            <ac:picMk id="11" creationId="{27D5BCCD-547F-3A4F-F6DC-14F22A9CDAAE}"/>
          </ac:picMkLst>
        </pc:picChg>
      </pc:sldChg>
      <pc:sldChg chg="addSp delSp modSp new mod modTransition">
        <pc:chgData name="こぐま 大西" userId="c4cb447b235972ef" providerId="LiveId" clId="{3DEC76A1-B3A3-4CDA-87D3-B8BB9B75A82B}" dt="2025-05-25T10:04:28.210" v="2415"/>
        <pc:sldMkLst>
          <pc:docMk/>
          <pc:sldMk cId="1368361913" sldId="267"/>
        </pc:sldMkLst>
        <pc:spChg chg="add mod">
          <ac:chgData name="こぐま 大西" userId="c4cb447b235972ef" providerId="LiveId" clId="{3DEC76A1-B3A3-4CDA-87D3-B8BB9B75A82B}" dt="2025-05-25T09:59:06.515" v="1706" actId="14838"/>
          <ac:spMkLst>
            <pc:docMk/>
            <pc:sldMk cId="1368361913" sldId="267"/>
            <ac:spMk id="10" creationId="{99A66612-AD22-7690-2C33-19F79947D354}"/>
          </ac:spMkLst>
        </pc:spChg>
        <pc:spChg chg="add mod">
          <ac:chgData name="こぐま 大西" userId="c4cb447b235972ef" providerId="LiveId" clId="{3DEC76A1-B3A3-4CDA-87D3-B8BB9B75A82B}" dt="2025-05-25T10:01:23.567" v="1886" actId="1076"/>
          <ac:spMkLst>
            <pc:docMk/>
            <pc:sldMk cId="1368361913" sldId="267"/>
            <ac:spMk id="11" creationId="{D57E2A52-05F2-431D-4819-6ED0F07FA8CB}"/>
          </ac:spMkLst>
        </pc:spChg>
        <pc:spChg chg="add mod">
          <ac:chgData name="こぐま 大西" userId="c4cb447b235972ef" providerId="LiveId" clId="{3DEC76A1-B3A3-4CDA-87D3-B8BB9B75A82B}" dt="2025-05-25T10:01:20.788" v="1885" actId="1076"/>
          <ac:spMkLst>
            <pc:docMk/>
            <pc:sldMk cId="1368361913" sldId="267"/>
            <ac:spMk id="12" creationId="{03D39A6C-7CC2-6B2C-69BF-F3DAE559D5A7}"/>
          </ac:spMkLst>
        </pc:spChg>
        <pc:picChg chg="add mod ord">
          <ac:chgData name="こぐま 大西" userId="c4cb447b235972ef" providerId="LiveId" clId="{3DEC76A1-B3A3-4CDA-87D3-B8BB9B75A82B}" dt="2025-05-25T09:52:28.996" v="1573" actId="1076"/>
          <ac:picMkLst>
            <pc:docMk/>
            <pc:sldMk cId="1368361913" sldId="267"/>
            <ac:picMk id="5" creationId="{FC5A286E-7CD7-2CDC-BE6D-5B042BF0812B}"/>
          </ac:picMkLst>
        </pc:picChg>
        <pc:picChg chg="add mod">
          <ac:chgData name="こぐま 大西" userId="c4cb447b235972ef" providerId="LiveId" clId="{3DEC76A1-B3A3-4CDA-87D3-B8BB9B75A82B}" dt="2025-05-25T09:52:17.242" v="1571" actId="1076"/>
          <ac:picMkLst>
            <pc:docMk/>
            <pc:sldMk cId="1368361913" sldId="267"/>
            <ac:picMk id="7" creationId="{75EE3D40-7074-3F05-F63E-20A99A1C0EC8}"/>
          </ac:picMkLst>
        </pc:picChg>
        <pc:picChg chg="add mod">
          <ac:chgData name="こぐま 大西" userId="c4cb447b235972ef" providerId="LiveId" clId="{3DEC76A1-B3A3-4CDA-87D3-B8BB9B75A82B}" dt="2025-05-25T09:52:13.043" v="1570" actId="1076"/>
          <ac:picMkLst>
            <pc:docMk/>
            <pc:sldMk cId="1368361913" sldId="267"/>
            <ac:picMk id="9" creationId="{F4AB444A-7C0D-363A-EF48-63D3B1C2504A}"/>
          </ac:picMkLst>
        </pc:picChg>
      </pc:sldChg>
      <pc:sldChg chg="addSp modSp add del ord modTransition modAnim">
        <pc:chgData name="こぐま 大西" userId="c4cb447b235972ef" providerId="LiveId" clId="{3DEC76A1-B3A3-4CDA-87D3-B8BB9B75A82B}" dt="2025-05-25T09:28:54.590" v="1548" actId="47"/>
        <pc:sldMkLst>
          <pc:docMk/>
          <pc:sldMk cId="2719938077" sldId="268"/>
        </pc:sldMkLst>
      </pc:sldChg>
      <pc:sldChg chg="modSp add mod modTransition">
        <pc:chgData name="こぐま 大西" userId="c4cb447b235972ef" providerId="LiveId" clId="{3DEC76A1-B3A3-4CDA-87D3-B8BB9B75A82B}" dt="2025-05-25T10:04:24.182" v="2414"/>
        <pc:sldMkLst>
          <pc:docMk/>
          <pc:sldMk cId="3778625719" sldId="268"/>
        </pc:sldMkLst>
        <pc:spChg chg="mod">
          <ac:chgData name="こぐま 大西" userId="c4cb447b235972ef" providerId="LiveId" clId="{3DEC76A1-B3A3-4CDA-87D3-B8BB9B75A82B}" dt="2025-05-25T10:02:32.459" v="2054" actId="1035"/>
          <ac:spMkLst>
            <pc:docMk/>
            <pc:sldMk cId="3778625719" sldId="268"/>
            <ac:spMk id="10" creationId="{2CA873D5-152F-40C0-8072-A9273517C570}"/>
          </ac:spMkLst>
        </pc:spChg>
        <pc:picChg chg="mod">
          <ac:chgData name="こぐま 大西" userId="c4cb447b235972ef" providerId="LiveId" clId="{3DEC76A1-B3A3-4CDA-87D3-B8BB9B75A82B}" dt="2025-05-25T10:02:18.369" v="1996" actId="1036"/>
          <ac:picMkLst>
            <pc:docMk/>
            <pc:sldMk cId="3778625719" sldId="268"/>
            <ac:picMk id="5" creationId="{4248D249-31F0-4E1B-F000-03DD5BCDA0FB}"/>
          </ac:picMkLst>
        </pc:picChg>
      </pc:sldChg>
      <pc:sldChg chg="modSp add mod modTransition">
        <pc:chgData name="こぐま 大西" userId="c4cb447b235972ef" providerId="LiveId" clId="{3DEC76A1-B3A3-4CDA-87D3-B8BB9B75A82B}" dt="2025-05-25T10:04:20.089" v="2413"/>
        <pc:sldMkLst>
          <pc:docMk/>
          <pc:sldMk cId="1623445349" sldId="269"/>
        </pc:sldMkLst>
        <pc:spChg chg="mod">
          <ac:chgData name="こぐま 大西" userId="c4cb447b235972ef" providerId="LiveId" clId="{3DEC76A1-B3A3-4CDA-87D3-B8BB9B75A82B}" dt="2025-05-25T10:03:11.098" v="2122" actId="1036"/>
          <ac:spMkLst>
            <pc:docMk/>
            <pc:sldMk cId="1623445349" sldId="269"/>
            <ac:spMk id="10" creationId="{A5842EF5-3F60-AF85-45FD-6734590FFF49}"/>
          </ac:spMkLst>
        </pc:spChg>
        <pc:spChg chg="mod">
          <ac:chgData name="こぐま 大西" userId="c4cb447b235972ef" providerId="LiveId" clId="{3DEC76A1-B3A3-4CDA-87D3-B8BB9B75A82B}" dt="2025-05-25T10:03:50.577" v="2412" actId="1038"/>
          <ac:spMkLst>
            <pc:docMk/>
            <pc:sldMk cId="1623445349" sldId="269"/>
            <ac:spMk id="11" creationId="{2E5E56E6-BB7C-3EA6-0E51-AE5B31279290}"/>
          </ac:spMkLst>
        </pc:spChg>
        <pc:picChg chg="mod">
          <ac:chgData name="こぐま 大西" userId="c4cb447b235972ef" providerId="LiveId" clId="{3DEC76A1-B3A3-4CDA-87D3-B8BB9B75A82B}" dt="2025-05-25T10:03:17.082" v="2191" actId="1035"/>
          <ac:picMkLst>
            <pc:docMk/>
            <pc:sldMk cId="1623445349" sldId="269"/>
            <ac:picMk id="5" creationId="{99194E07-6308-1228-41C0-AEE03E7CDAC6}"/>
          </ac:picMkLst>
        </pc:picChg>
        <pc:picChg chg="mod">
          <ac:chgData name="こぐま 大西" userId="c4cb447b235972ef" providerId="LiveId" clId="{3DEC76A1-B3A3-4CDA-87D3-B8BB9B75A82B}" dt="2025-05-25T10:03:35.126" v="2294" actId="1037"/>
          <ac:picMkLst>
            <pc:docMk/>
            <pc:sldMk cId="1623445349" sldId="269"/>
            <ac:picMk id="9" creationId="{B3756EF7-8474-0951-4929-D73E507A128C}"/>
          </ac:picMkLst>
        </pc:picChg>
      </pc:sldChg>
      <pc:sldChg chg="addSp modSp add mod modAnim">
        <pc:chgData name="こぐま 大西" userId="c4cb447b235972ef" providerId="LiveId" clId="{3DEC76A1-B3A3-4CDA-87D3-B8BB9B75A82B}" dt="2025-05-25T10:35:14.669" v="3302" actId="1035"/>
        <pc:sldMkLst>
          <pc:docMk/>
          <pc:sldMk cId="2851411067" sldId="270"/>
        </pc:sldMkLst>
        <pc:spChg chg="mod">
          <ac:chgData name="こぐま 大西" userId="c4cb447b235972ef" providerId="LiveId" clId="{3DEC76A1-B3A3-4CDA-87D3-B8BB9B75A82B}" dt="2025-05-25T10:05:14.506" v="2599" actId="1037"/>
          <ac:spMkLst>
            <pc:docMk/>
            <pc:sldMk cId="2851411067" sldId="270"/>
            <ac:spMk id="11" creationId="{2A94D8F3-025B-6511-CDCB-6F86321954EE}"/>
          </ac:spMkLst>
        </pc:spChg>
        <pc:spChg chg="mod">
          <ac:chgData name="こぐま 大西" userId="c4cb447b235972ef" providerId="LiveId" clId="{3DEC76A1-B3A3-4CDA-87D3-B8BB9B75A82B}" dt="2025-05-25T10:05:34.202" v="2795" actId="1038"/>
          <ac:spMkLst>
            <pc:docMk/>
            <pc:sldMk cId="2851411067" sldId="270"/>
            <ac:spMk id="12" creationId="{DA54D531-D4CC-158E-A5A7-4F346A62B800}"/>
          </ac:spMkLst>
        </pc:sp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2" creationId="{FF7492A5-9153-89B4-1513-2318045047C1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3" creationId="{BACDE296-716B-C275-929E-5BE31653A358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4" creationId="{6B8FB561-3BCC-175F-58F6-5A54C6D73756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6" creationId="{FCD6563D-462A-6C02-850D-97A6F4A7386B}"/>
          </ac:picMkLst>
        </pc:picChg>
        <pc:picChg chg="mod">
          <ac:chgData name="こぐま 大西" userId="c4cb447b235972ef" providerId="LiveId" clId="{3DEC76A1-B3A3-4CDA-87D3-B8BB9B75A82B}" dt="2025-05-25T10:05:23.304" v="2694" actId="1038"/>
          <ac:picMkLst>
            <pc:docMk/>
            <pc:sldMk cId="2851411067" sldId="270"/>
            <ac:picMk id="7" creationId="{5D743A20-0A8B-C24F-CF43-D47CCB0E144D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8" creationId="{C21ADD61-0345-A2EA-6B12-2CCC292E23D8}"/>
          </ac:picMkLst>
        </pc:picChg>
        <pc:picChg chg="mod">
          <ac:chgData name="こぐま 大西" userId="c4cb447b235972ef" providerId="LiveId" clId="{3DEC76A1-B3A3-4CDA-87D3-B8BB9B75A82B}" dt="2025-05-25T10:05:06.422" v="2506" actId="1038"/>
          <ac:picMkLst>
            <pc:docMk/>
            <pc:sldMk cId="2851411067" sldId="270"/>
            <ac:picMk id="9" creationId="{803D2EE8-113D-9D12-6E94-F721220D5E41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13" creationId="{36E4402F-29B9-0C9C-676C-555AFF803953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14" creationId="{3344C622-1422-8C25-A841-557F04DFAE72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15" creationId="{F6472A19-CDA0-C280-0001-E2CAD9C58C7B}"/>
          </ac:picMkLst>
        </pc:picChg>
        <pc:picChg chg="add mod">
          <ac:chgData name="こぐま 大西" userId="c4cb447b235972ef" providerId="LiveId" clId="{3DEC76A1-B3A3-4CDA-87D3-B8BB9B75A82B}" dt="2025-05-25T10:35:14.669" v="3302" actId="1035"/>
          <ac:picMkLst>
            <pc:docMk/>
            <pc:sldMk cId="2851411067" sldId="270"/>
            <ac:picMk id="16" creationId="{38BAD41B-DC74-1386-D785-5AC36D326C68}"/>
          </ac:picMkLst>
        </pc:picChg>
      </pc:sldChg>
      <pc:sldChg chg="addSp delSp modSp add mod modTransition">
        <pc:chgData name="こぐま 大西" userId="c4cb447b235972ef" providerId="LiveId" clId="{3DEC76A1-B3A3-4CDA-87D3-B8BB9B75A82B}" dt="2025-05-25T13:19:53.628" v="6265"/>
        <pc:sldMkLst>
          <pc:docMk/>
          <pc:sldMk cId="3148951437" sldId="271"/>
        </pc:sldMkLst>
        <pc:spChg chg="mod">
          <ac:chgData name="こぐま 大西" userId="c4cb447b235972ef" providerId="LiveId" clId="{3DEC76A1-B3A3-4CDA-87D3-B8BB9B75A82B}" dt="2025-05-25T10:22:11.539" v="2898" actId="1038"/>
          <ac:spMkLst>
            <pc:docMk/>
            <pc:sldMk cId="3148951437" sldId="271"/>
            <ac:spMk id="12" creationId="{8B63C2D3-0543-4408-C1C4-A51AE698B6F8}"/>
          </ac:spMkLst>
        </pc:spChg>
        <pc:spChg chg="add mod">
          <ac:chgData name="こぐま 大西" userId="c4cb447b235972ef" providerId="LiveId" clId="{3DEC76A1-B3A3-4CDA-87D3-B8BB9B75A82B}" dt="2025-05-25T10:39:07.855" v="3430" actId="1038"/>
          <ac:spMkLst>
            <pc:docMk/>
            <pc:sldMk cId="3148951437" sldId="271"/>
            <ac:spMk id="26" creationId="{D201E003-F6E8-6185-74D1-E936A16B63FB}"/>
          </ac:spMkLst>
        </pc:spChg>
        <pc:picChg chg="add mod modCrop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3" creationId="{1AD82B57-6EC8-BE7B-C5BA-924C4F4881D8}"/>
          </ac:picMkLst>
        </pc:picChg>
        <pc:picChg chg="add mod modCrop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6" creationId="{7623F3A5-81D9-E90E-D10A-4D0E3D221888}"/>
          </ac:picMkLst>
        </pc:picChg>
        <pc:picChg chg="mod">
          <ac:chgData name="こぐま 大西" userId="c4cb447b235972ef" providerId="LiveId" clId="{3DEC76A1-B3A3-4CDA-87D3-B8BB9B75A82B}" dt="2025-05-25T10:22:16.517" v="2990" actId="1037"/>
          <ac:picMkLst>
            <pc:docMk/>
            <pc:sldMk cId="3148951437" sldId="271"/>
            <ac:picMk id="7" creationId="{F37CD179-4050-DF41-2A84-87C0F8A68B3F}"/>
          </ac:picMkLst>
        </pc:picChg>
        <pc:picChg chg="add mod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13" creationId="{023459FE-7659-DE6C-7EA9-D9073159C915}"/>
          </ac:picMkLst>
        </pc:picChg>
        <pc:picChg chg="add mod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15" creationId="{5011EEE5-E427-672B-9E13-3D453AFB805D}"/>
          </ac:picMkLst>
        </pc:picChg>
        <pc:picChg chg="add mod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21" creationId="{95E02DB9-541B-D324-5457-E510F74F3A0E}"/>
          </ac:picMkLst>
        </pc:picChg>
        <pc:picChg chg="add mod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23" creationId="{8AB7B7F1-C024-5037-CC93-C66AC728EC76}"/>
          </ac:picMkLst>
        </pc:picChg>
        <pc:picChg chg="add mod">
          <ac:chgData name="こぐま 大西" userId="c4cb447b235972ef" providerId="LiveId" clId="{3DEC76A1-B3A3-4CDA-87D3-B8BB9B75A82B}" dt="2025-05-25T10:34:48.090" v="3241" actId="1035"/>
          <ac:picMkLst>
            <pc:docMk/>
            <pc:sldMk cId="3148951437" sldId="271"/>
            <ac:picMk id="25" creationId="{397CA90C-8891-C3BB-CD0F-F878CA657485}"/>
          </ac:picMkLst>
        </pc:picChg>
      </pc:sldChg>
      <pc:sldChg chg="addSp delSp modSp add del mod modAnim">
        <pc:chgData name="こぐま 大西" userId="c4cb447b235972ef" providerId="LiveId" clId="{3DEC76A1-B3A3-4CDA-87D3-B8BB9B75A82B}" dt="2025-05-25T10:20:37.651" v="2807" actId="2696"/>
        <pc:sldMkLst>
          <pc:docMk/>
          <pc:sldMk cId="3860081575" sldId="271"/>
        </pc:sldMkLst>
      </pc:sldChg>
      <pc:sldChg chg="addSp delSp modSp add mod modTransition">
        <pc:chgData name="こぐま 大西" userId="c4cb447b235972ef" providerId="LiveId" clId="{3DEC76A1-B3A3-4CDA-87D3-B8BB9B75A82B}" dt="2025-05-25T13:19:56.111" v="6266"/>
        <pc:sldMkLst>
          <pc:docMk/>
          <pc:sldMk cId="2874764100" sldId="272"/>
        </pc:sldMkLst>
        <pc:spChg chg="add mod">
          <ac:chgData name="こぐま 大西" userId="c4cb447b235972ef" providerId="LiveId" clId="{3DEC76A1-B3A3-4CDA-87D3-B8BB9B75A82B}" dt="2025-05-25T10:39:18.917" v="3479" actId="1037"/>
          <ac:spMkLst>
            <pc:docMk/>
            <pc:sldMk cId="2874764100" sldId="272"/>
            <ac:spMk id="5" creationId="{8432737E-8444-B8B8-A9FC-86DDF1433B7F}"/>
          </ac:spMkLst>
        </pc:spChg>
        <pc:spChg chg="add mod">
          <ac:chgData name="こぐま 大西" userId="c4cb447b235972ef" providerId="LiveId" clId="{3DEC76A1-B3A3-4CDA-87D3-B8BB9B75A82B}" dt="2025-05-25T10:42:16.997" v="3749"/>
          <ac:spMkLst>
            <pc:docMk/>
            <pc:sldMk cId="2874764100" sldId="272"/>
            <ac:spMk id="8" creationId="{D8B10C1F-DC48-4777-A496-32D639F41B0F}"/>
          </ac:spMkLst>
        </pc:sp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3" creationId="{2F1C2CCB-6A36-C14B-845E-5F6FE630A1FE}"/>
          </ac:picMkLst>
        </pc:picChg>
        <pc:picChg chg="mod">
          <ac:chgData name="こぐま 大西" userId="c4cb447b235972ef" providerId="LiveId" clId="{3DEC76A1-B3A3-4CDA-87D3-B8BB9B75A82B}" dt="2025-05-25T10:37:17.794" v="3357" actId="1076"/>
          <ac:picMkLst>
            <pc:docMk/>
            <pc:sldMk cId="2874764100" sldId="272"/>
            <ac:picMk id="6" creationId="{FBDF1B3F-2821-A6B9-BD42-B2D117568719}"/>
          </ac:picMkLst>
        </pc:pic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13" creationId="{090F2201-0341-00A5-59EC-6D8985195758}"/>
          </ac:picMkLst>
        </pc:pic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15" creationId="{F448860A-511B-77BE-1161-D480CEE8D80D}"/>
          </ac:picMkLst>
        </pc:pic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21" creationId="{82CA708A-875F-C178-E693-9C7C42509271}"/>
          </ac:picMkLst>
        </pc:pic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23" creationId="{18EA39FA-C71B-F632-0BA3-CC6DD575D141}"/>
          </ac:picMkLst>
        </pc:picChg>
        <pc:picChg chg="mod">
          <ac:chgData name="こぐま 大西" userId="c4cb447b235972ef" providerId="LiveId" clId="{3DEC76A1-B3A3-4CDA-87D3-B8BB9B75A82B}" dt="2025-05-25T10:37:46.420" v="3374" actId="1038"/>
          <ac:picMkLst>
            <pc:docMk/>
            <pc:sldMk cId="2874764100" sldId="272"/>
            <ac:picMk id="25" creationId="{C28DCB93-7F8C-CF3C-8D3E-2413420CC538}"/>
          </ac:picMkLst>
        </pc:picChg>
      </pc:sldChg>
      <pc:sldChg chg="addSp delSp modSp add mod modTransition">
        <pc:chgData name="こぐま 大西" userId="c4cb447b235972ef" providerId="LiveId" clId="{3DEC76A1-B3A3-4CDA-87D3-B8BB9B75A82B}" dt="2025-05-25T13:19:58.945" v="6267"/>
        <pc:sldMkLst>
          <pc:docMk/>
          <pc:sldMk cId="3204044320" sldId="273"/>
        </pc:sldMkLst>
        <pc:spChg chg="add mod">
          <ac:chgData name="こぐま 大西" userId="c4cb447b235972ef" providerId="LiveId" clId="{3DEC76A1-B3A3-4CDA-87D3-B8BB9B75A82B}" dt="2025-05-25T10:42:32.957" v="3822" actId="1038"/>
          <ac:spMkLst>
            <pc:docMk/>
            <pc:sldMk cId="3204044320" sldId="273"/>
            <ac:spMk id="2" creationId="{A6821CF5-4056-D67D-7B2E-7010CB202BD6}"/>
          </ac:spMkLst>
        </pc:spChg>
        <pc:spChg chg="add mod">
          <ac:chgData name="こぐま 大西" userId="c4cb447b235972ef" providerId="LiveId" clId="{3DEC76A1-B3A3-4CDA-87D3-B8BB9B75A82B}" dt="2025-05-25T10:42:52.732" v="3857" actId="1036"/>
          <ac:spMkLst>
            <pc:docMk/>
            <pc:sldMk cId="3204044320" sldId="273"/>
            <ac:spMk id="4" creationId="{1500C54A-1605-43BB-015B-2998CD2EE139}"/>
          </ac:spMkLst>
        </pc:spChg>
        <pc:spChg chg="add mod">
          <ac:chgData name="こぐま 大西" userId="c4cb447b235972ef" providerId="LiveId" clId="{3DEC76A1-B3A3-4CDA-87D3-B8BB9B75A82B}" dt="2025-05-25T10:44:02.580" v="3947" actId="20577"/>
          <ac:spMkLst>
            <pc:docMk/>
            <pc:sldMk cId="3204044320" sldId="273"/>
            <ac:spMk id="7" creationId="{DF476DFD-EE68-9BEF-A822-B69D969C8712}"/>
          </ac:spMkLst>
        </pc:spChg>
        <pc:picChg chg="mod">
          <ac:chgData name="こぐま 大西" userId="c4cb447b235972ef" providerId="LiveId" clId="{3DEC76A1-B3A3-4CDA-87D3-B8BB9B75A82B}" dt="2025-05-25T10:41:01.846" v="3577" actId="1076"/>
          <ac:picMkLst>
            <pc:docMk/>
            <pc:sldMk cId="3204044320" sldId="273"/>
            <ac:picMk id="3" creationId="{CA52E904-08D6-96A9-14B5-F03E6A25EEFF}"/>
          </ac:picMkLst>
        </pc:picChg>
        <pc:picChg chg="mod">
          <ac:chgData name="こぐま 大西" userId="c4cb447b235972ef" providerId="LiveId" clId="{3DEC76A1-B3A3-4CDA-87D3-B8BB9B75A82B}" dt="2025-05-25T10:40:43.602" v="3576" actId="1037"/>
          <ac:picMkLst>
            <pc:docMk/>
            <pc:sldMk cId="3204044320" sldId="273"/>
            <ac:picMk id="6" creationId="{8ECEB4CC-6561-D032-DD03-FB79DEA5EC80}"/>
          </ac:picMkLst>
        </pc:picChg>
        <pc:picChg chg="mod">
          <ac:chgData name="こぐま 大西" userId="c4cb447b235972ef" providerId="LiveId" clId="{3DEC76A1-B3A3-4CDA-87D3-B8BB9B75A82B}" dt="2025-05-25T10:41:23.192" v="3621" actId="1037"/>
          <ac:picMkLst>
            <pc:docMk/>
            <pc:sldMk cId="3204044320" sldId="273"/>
            <ac:picMk id="13" creationId="{A9E20B64-A955-E18F-6B25-BD939626496E}"/>
          </ac:picMkLst>
        </pc:picChg>
        <pc:picChg chg="mod">
          <ac:chgData name="こぐま 大西" userId="c4cb447b235972ef" providerId="LiveId" clId="{3DEC76A1-B3A3-4CDA-87D3-B8BB9B75A82B}" dt="2025-05-25T10:41:23.192" v="3621" actId="1037"/>
          <ac:picMkLst>
            <pc:docMk/>
            <pc:sldMk cId="3204044320" sldId="273"/>
            <ac:picMk id="15" creationId="{E0F52241-1DCD-1562-2121-064F3A9D5681}"/>
          </ac:picMkLst>
        </pc:picChg>
        <pc:picChg chg="mod">
          <ac:chgData name="こぐま 大西" userId="c4cb447b235972ef" providerId="LiveId" clId="{3DEC76A1-B3A3-4CDA-87D3-B8BB9B75A82B}" dt="2025-05-25T10:41:23.192" v="3621" actId="1037"/>
          <ac:picMkLst>
            <pc:docMk/>
            <pc:sldMk cId="3204044320" sldId="273"/>
            <ac:picMk id="21" creationId="{CB7FAFA8-4A93-3523-42D5-01DCE6443860}"/>
          </ac:picMkLst>
        </pc:picChg>
        <pc:picChg chg="mod">
          <ac:chgData name="こぐま 大西" userId="c4cb447b235972ef" providerId="LiveId" clId="{3DEC76A1-B3A3-4CDA-87D3-B8BB9B75A82B}" dt="2025-05-25T10:41:23.192" v="3621" actId="1037"/>
          <ac:picMkLst>
            <pc:docMk/>
            <pc:sldMk cId="3204044320" sldId="273"/>
            <ac:picMk id="23" creationId="{47A6BE1B-22B1-4867-10EC-5B20AE1D9A3C}"/>
          </ac:picMkLst>
        </pc:picChg>
        <pc:picChg chg="mod">
          <ac:chgData name="こぐま 大西" userId="c4cb447b235972ef" providerId="LiveId" clId="{3DEC76A1-B3A3-4CDA-87D3-B8BB9B75A82B}" dt="2025-05-25T10:41:23.192" v="3621" actId="1037"/>
          <ac:picMkLst>
            <pc:docMk/>
            <pc:sldMk cId="3204044320" sldId="273"/>
            <ac:picMk id="25" creationId="{9B89A2C4-E600-5C89-0871-11DEFF3550B2}"/>
          </ac:picMkLst>
        </pc:picChg>
      </pc:sldChg>
      <pc:sldChg chg="addSp delSp modSp add mod modTransition">
        <pc:chgData name="こぐま 大西" userId="c4cb447b235972ef" providerId="LiveId" clId="{3DEC76A1-B3A3-4CDA-87D3-B8BB9B75A82B}" dt="2025-05-25T13:20:01.770" v="6268"/>
        <pc:sldMkLst>
          <pc:docMk/>
          <pc:sldMk cId="2745353334" sldId="274"/>
        </pc:sldMkLst>
        <pc:spChg chg="mod">
          <ac:chgData name="こぐま 大西" userId="c4cb447b235972ef" providerId="LiveId" clId="{3DEC76A1-B3A3-4CDA-87D3-B8BB9B75A82B}" dt="2025-05-25T12:14:44.087" v="4138" actId="1036"/>
          <ac:spMkLst>
            <pc:docMk/>
            <pc:sldMk cId="2745353334" sldId="274"/>
            <ac:spMk id="2" creationId="{A159C0C3-21D4-6B89-CA21-D2A96C1E547F}"/>
          </ac:spMkLst>
        </pc:spChg>
        <pc:spChg chg="add mod">
          <ac:chgData name="こぐま 大西" userId="c4cb447b235972ef" providerId="LiveId" clId="{3DEC76A1-B3A3-4CDA-87D3-B8BB9B75A82B}" dt="2025-05-25T12:16:14.424" v="4356" actId="20577"/>
          <ac:spMkLst>
            <pc:docMk/>
            <pc:sldMk cId="2745353334" sldId="274"/>
            <ac:spMk id="5" creationId="{E38B4E79-D9CA-C9BE-DA57-D96FC23F844B}"/>
          </ac:spMkLst>
        </pc:spChg>
        <pc:spChg chg="mod">
          <ac:chgData name="こぐま 大西" userId="c4cb447b235972ef" providerId="LiveId" clId="{3DEC76A1-B3A3-4CDA-87D3-B8BB9B75A82B}" dt="2025-05-25T12:15:05.071" v="4208" actId="1038"/>
          <ac:spMkLst>
            <pc:docMk/>
            <pc:sldMk cId="2745353334" sldId="274"/>
            <ac:spMk id="7" creationId="{56140D6A-3273-716E-C062-701DF3C1C8B9}"/>
          </ac:spMkLst>
        </pc:spChg>
        <pc:picChg chg="mod">
          <ac:chgData name="こぐま 大西" userId="c4cb447b235972ef" providerId="LiveId" clId="{3DEC76A1-B3A3-4CDA-87D3-B8BB9B75A82B}" dt="2025-05-25T12:14:35.950" v="4104" actId="1037"/>
          <ac:picMkLst>
            <pc:docMk/>
            <pc:sldMk cId="2745353334" sldId="274"/>
            <ac:picMk id="3" creationId="{E0D3F3B2-A4E7-3AB8-6167-5F94A9259474}"/>
          </ac:picMkLst>
        </pc:picChg>
        <pc:picChg chg="mod">
          <ac:chgData name="こぐま 大西" userId="c4cb447b235972ef" providerId="LiveId" clId="{3DEC76A1-B3A3-4CDA-87D3-B8BB9B75A82B}" dt="2025-05-25T12:15:23.495" v="4210" actId="1076"/>
          <ac:picMkLst>
            <pc:docMk/>
            <pc:sldMk cId="2745353334" sldId="274"/>
            <ac:picMk id="13" creationId="{4F8B9497-9BE1-B985-3CDB-D92DA55EEFA1}"/>
          </ac:picMkLst>
        </pc:picChg>
        <pc:picChg chg="mod">
          <ac:chgData name="こぐま 大西" userId="c4cb447b235972ef" providerId="LiveId" clId="{3DEC76A1-B3A3-4CDA-87D3-B8BB9B75A82B}" dt="2025-05-25T12:15:41.052" v="4273" actId="1037"/>
          <ac:picMkLst>
            <pc:docMk/>
            <pc:sldMk cId="2745353334" sldId="274"/>
            <ac:picMk id="15" creationId="{37E85055-46C1-091B-62EB-E012C41DD5FA}"/>
          </ac:picMkLst>
        </pc:picChg>
        <pc:picChg chg="mod">
          <ac:chgData name="こぐま 大西" userId="c4cb447b235972ef" providerId="LiveId" clId="{3DEC76A1-B3A3-4CDA-87D3-B8BB9B75A82B}" dt="2025-05-25T12:15:41.052" v="4273" actId="1037"/>
          <ac:picMkLst>
            <pc:docMk/>
            <pc:sldMk cId="2745353334" sldId="274"/>
            <ac:picMk id="21" creationId="{00756949-C2AF-9AE9-00AF-0EE2E943E92C}"/>
          </ac:picMkLst>
        </pc:picChg>
        <pc:picChg chg="mod">
          <ac:chgData name="こぐま 大西" userId="c4cb447b235972ef" providerId="LiveId" clId="{3DEC76A1-B3A3-4CDA-87D3-B8BB9B75A82B}" dt="2025-05-25T12:15:41.052" v="4273" actId="1037"/>
          <ac:picMkLst>
            <pc:docMk/>
            <pc:sldMk cId="2745353334" sldId="274"/>
            <ac:picMk id="23" creationId="{A194D663-C76E-EEAD-32DA-D6905295100C}"/>
          </ac:picMkLst>
        </pc:picChg>
      </pc:sldChg>
      <pc:sldChg chg="addSp delSp modSp add mod modTransition">
        <pc:chgData name="こぐま 大西" userId="c4cb447b235972ef" providerId="LiveId" clId="{3DEC76A1-B3A3-4CDA-87D3-B8BB9B75A82B}" dt="2025-05-26T09:14:31.430" v="7441" actId="478"/>
        <pc:sldMkLst>
          <pc:docMk/>
          <pc:sldMk cId="452697554" sldId="275"/>
        </pc:sldMkLst>
        <pc:spChg chg="mod">
          <ac:chgData name="こぐま 大西" userId="c4cb447b235972ef" providerId="LiveId" clId="{3DEC76A1-B3A3-4CDA-87D3-B8BB9B75A82B}" dt="2025-05-25T12:16:39.530" v="4457" actId="1037"/>
          <ac:spMkLst>
            <pc:docMk/>
            <pc:sldMk cId="452697554" sldId="275"/>
            <ac:spMk id="5" creationId="{9D2813D6-BEA9-D649-4413-6E2A73C8D77E}"/>
          </ac:spMkLst>
        </pc:spChg>
        <pc:spChg chg="mod">
          <ac:chgData name="こぐま 大西" userId="c4cb447b235972ef" providerId="LiveId" clId="{3DEC76A1-B3A3-4CDA-87D3-B8BB9B75A82B}" dt="2025-05-25T12:16:31.400" v="4397" actId="1036"/>
          <ac:spMkLst>
            <pc:docMk/>
            <pc:sldMk cId="452697554" sldId="275"/>
            <ac:spMk id="7" creationId="{D229CA0A-DA60-6FBE-F69F-C7902094C0F3}"/>
          </ac:spMkLst>
        </pc:spChg>
        <pc:spChg chg="add mod">
          <ac:chgData name="こぐま 大西" userId="c4cb447b235972ef" providerId="LiveId" clId="{3DEC76A1-B3A3-4CDA-87D3-B8BB9B75A82B}" dt="2025-05-25T12:18:00.016" v="4645"/>
          <ac:spMkLst>
            <pc:docMk/>
            <pc:sldMk cId="452697554" sldId="275"/>
            <ac:spMk id="8" creationId="{19D4FD4F-BEFA-C5E9-C7F8-22DA9F14F4BD}"/>
          </ac:spMkLst>
        </pc:spChg>
        <pc:picChg chg="add mod ord">
          <ac:chgData name="こぐま 大西" userId="c4cb447b235972ef" providerId="LiveId" clId="{3DEC76A1-B3A3-4CDA-87D3-B8BB9B75A82B}" dt="2025-05-26T09:14:27.715" v="7440" actId="167"/>
          <ac:picMkLst>
            <pc:docMk/>
            <pc:sldMk cId="452697554" sldId="275"/>
            <ac:picMk id="10" creationId="{02996EFC-66E8-8CD4-7DEE-1702EA450EAE}"/>
          </ac:picMkLst>
        </pc:picChg>
        <pc:picChg chg="mod">
          <ac:chgData name="こぐま 大西" userId="c4cb447b235972ef" providerId="LiveId" clId="{3DEC76A1-B3A3-4CDA-87D3-B8BB9B75A82B}" dt="2025-05-25T12:16:53.652" v="4490" actId="1037"/>
          <ac:picMkLst>
            <pc:docMk/>
            <pc:sldMk cId="452697554" sldId="275"/>
            <ac:picMk id="13" creationId="{4FA390E6-BDD5-D276-A204-DFB9DB7D0BE1}"/>
          </ac:picMkLst>
        </pc:picChg>
        <pc:picChg chg="mod">
          <ac:chgData name="こぐま 大西" userId="c4cb447b235972ef" providerId="LiveId" clId="{3DEC76A1-B3A3-4CDA-87D3-B8BB9B75A82B}" dt="2025-05-25T12:17:09.079" v="4512" actId="1076"/>
          <ac:picMkLst>
            <pc:docMk/>
            <pc:sldMk cId="452697554" sldId="275"/>
            <ac:picMk id="15" creationId="{854E5330-DE2B-CFED-143B-FE337312F229}"/>
          </ac:picMkLst>
        </pc:picChg>
        <pc:picChg chg="mod">
          <ac:chgData name="こぐま 大西" userId="c4cb447b235972ef" providerId="LiveId" clId="{3DEC76A1-B3A3-4CDA-87D3-B8BB9B75A82B}" dt="2025-05-25T12:17:18.084" v="4563" actId="1037"/>
          <ac:picMkLst>
            <pc:docMk/>
            <pc:sldMk cId="452697554" sldId="275"/>
            <ac:picMk id="21" creationId="{DC3E6F8B-8409-0B40-5BF4-0F664A05B04D}"/>
          </ac:picMkLst>
        </pc:picChg>
      </pc:sldChg>
      <pc:sldChg chg="addSp delSp modSp add mod modTransition">
        <pc:chgData name="こぐま 大西" userId="c4cb447b235972ef" providerId="LiveId" clId="{3DEC76A1-B3A3-4CDA-87D3-B8BB9B75A82B}" dt="2025-05-26T09:14:55.951" v="7503" actId="478"/>
        <pc:sldMkLst>
          <pc:docMk/>
          <pc:sldMk cId="2572982062" sldId="276"/>
        </pc:sldMkLst>
        <pc:spChg chg="mod">
          <ac:chgData name="こぐま 大西" userId="c4cb447b235972ef" providerId="LiveId" clId="{3DEC76A1-B3A3-4CDA-87D3-B8BB9B75A82B}" dt="2025-05-25T12:19:53.277" v="4819" actId="1036"/>
          <ac:spMkLst>
            <pc:docMk/>
            <pc:sldMk cId="2572982062" sldId="276"/>
            <ac:spMk id="5" creationId="{0449D3BD-A533-92BE-FCD4-3697F0A66DCD}"/>
          </ac:spMkLst>
        </pc:spChg>
        <pc:spChg chg="mod">
          <ac:chgData name="こぐま 大西" userId="c4cb447b235972ef" providerId="LiveId" clId="{3DEC76A1-B3A3-4CDA-87D3-B8BB9B75A82B}" dt="2025-05-25T12:19:59.822" v="4877" actId="1037"/>
          <ac:spMkLst>
            <pc:docMk/>
            <pc:sldMk cId="2572982062" sldId="276"/>
            <ac:spMk id="8" creationId="{04784E6E-A24F-A6C5-EAF5-1D04FC66ED95}"/>
          </ac:spMkLst>
        </pc:spChg>
        <pc:spChg chg="add mod">
          <ac:chgData name="こぐま 大西" userId="c4cb447b235972ef" providerId="LiveId" clId="{3DEC76A1-B3A3-4CDA-87D3-B8BB9B75A82B}" dt="2025-05-25T12:20:38.780" v="4982" actId="20577"/>
          <ac:spMkLst>
            <pc:docMk/>
            <pc:sldMk cId="2572982062" sldId="276"/>
            <ac:spMk id="9" creationId="{A644F5E4-04B0-C69F-19AE-B6DD90D810E8}"/>
          </ac:spMkLst>
        </pc:spChg>
        <pc:picChg chg="add mod ord">
          <ac:chgData name="こぐま 大西" userId="c4cb447b235972ef" providerId="LiveId" clId="{3DEC76A1-B3A3-4CDA-87D3-B8BB9B75A82B}" dt="2025-05-26T09:14:53.885" v="7502" actId="167"/>
          <ac:picMkLst>
            <pc:docMk/>
            <pc:sldMk cId="2572982062" sldId="276"/>
            <ac:picMk id="10" creationId="{DEE66101-128B-6D3A-7F92-2E1AE54D5AA2}"/>
          </ac:picMkLst>
        </pc:picChg>
        <pc:picChg chg="mod">
          <ac:chgData name="こぐま 大西" userId="c4cb447b235972ef" providerId="LiveId" clId="{3DEC76A1-B3A3-4CDA-87D3-B8BB9B75A82B}" dt="2025-05-25T12:19:15.482" v="4704" actId="1037"/>
          <ac:picMkLst>
            <pc:docMk/>
            <pc:sldMk cId="2572982062" sldId="276"/>
            <ac:picMk id="15" creationId="{D4573481-C1B3-9145-DACA-2C2FF3FAA8D9}"/>
          </ac:picMkLst>
        </pc:picChg>
        <pc:picChg chg="mod">
          <ac:chgData name="こぐま 大西" userId="c4cb447b235972ef" providerId="LiveId" clId="{3DEC76A1-B3A3-4CDA-87D3-B8BB9B75A82B}" dt="2025-05-25T12:19:26.009" v="4706" actId="1076"/>
          <ac:picMkLst>
            <pc:docMk/>
            <pc:sldMk cId="2572982062" sldId="276"/>
            <ac:picMk id="21" creationId="{DE61A21B-A9DA-6D47-B233-AF296CBF058C}"/>
          </ac:picMkLst>
        </pc:picChg>
      </pc:sldChg>
      <pc:sldChg chg="addSp delSp modSp add mod modTransition delAnim modAnim">
        <pc:chgData name="こぐま 大西" userId="c4cb447b235972ef" providerId="LiveId" clId="{3DEC76A1-B3A3-4CDA-87D3-B8BB9B75A82B}" dt="2025-05-26T09:15:53.734" v="7510" actId="478"/>
        <pc:sldMkLst>
          <pc:docMk/>
          <pc:sldMk cId="522507716" sldId="277"/>
        </pc:sldMkLst>
        <pc:spChg chg="mod">
          <ac:chgData name="こぐま 大西" userId="c4cb447b235972ef" providerId="LiveId" clId="{3DEC76A1-B3A3-4CDA-87D3-B8BB9B75A82B}" dt="2025-05-25T12:21:40.118" v="5075" actId="1036"/>
          <ac:spMkLst>
            <pc:docMk/>
            <pc:sldMk cId="522507716" sldId="277"/>
            <ac:spMk id="8" creationId="{450DFD28-D57B-1CC0-7F63-22ACCFA99A96}"/>
          </ac:spMkLst>
        </pc:spChg>
        <pc:spChg chg="mod">
          <ac:chgData name="こぐま 大西" userId="c4cb447b235972ef" providerId="LiveId" clId="{3DEC76A1-B3A3-4CDA-87D3-B8BB9B75A82B}" dt="2025-05-25T12:21:58.818" v="5161" actId="1037"/>
          <ac:spMkLst>
            <pc:docMk/>
            <pc:sldMk cId="522507716" sldId="277"/>
            <ac:spMk id="9" creationId="{3CECE5DA-480D-A24D-34B4-512EC414E0B0}"/>
          </ac:spMkLst>
        </pc:spChg>
        <pc:spChg chg="add mod">
          <ac:chgData name="こぐま 大西" userId="c4cb447b235972ef" providerId="LiveId" clId="{3DEC76A1-B3A3-4CDA-87D3-B8BB9B75A82B}" dt="2025-05-25T13:19:26.703" v="6225" actId="1035"/>
          <ac:spMkLst>
            <pc:docMk/>
            <pc:sldMk cId="522507716" sldId="277"/>
            <ac:spMk id="18" creationId="{D58260A9-F5E2-58DD-91C8-D260751FD39B}"/>
          </ac:spMkLst>
        </pc:spChg>
        <pc:spChg chg="add mod">
          <ac:chgData name="こぐま 大西" userId="c4cb447b235972ef" providerId="LiveId" clId="{3DEC76A1-B3A3-4CDA-87D3-B8BB9B75A82B}" dt="2025-05-25T13:19:37.569" v="6264" actId="1036"/>
          <ac:spMkLst>
            <pc:docMk/>
            <pc:sldMk cId="522507716" sldId="277"/>
            <ac:spMk id="19" creationId="{84024C82-5E68-B349-7CD2-3C995BD5F733}"/>
          </ac:spMkLst>
        </pc:spChg>
        <pc:picChg chg="add mod ord">
          <ac:chgData name="こぐま 大西" userId="c4cb447b235972ef" providerId="LiveId" clId="{3DEC76A1-B3A3-4CDA-87D3-B8BB9B75A82B}" dt="2025-05-26T09:15:51.992" v="7508" actId="167"/>
          <ac:picMkLst>
            <pc:docMk/>
            <pc:sldMk cId="522507716" sldId="277"/>
            <ac:picMk id="10" creationId="{A10F4B91-11C2-7B48-F9D7-743FE7D34C9D}"/>
          </ac:picMkLst>
        </pc:picChg>
        <pc:picChg chg="mod">
          <ac:chgData name="こぐま 大西" userId="c4cb447b235972ef" providerId="LiveId" clId="{3DEC76A1-B3A3-4CDA-87D3-B8BB9B75A82B}" dt="2025-05-25T12:21:24.791" v="5035" actId="1037"/>
          <ac:picMkLst>
            <pc:docMk/>
            <pc:sldMk cId="522507716" sldId="277"/>
            <ac:picMk id="21" creationId="{028FCD00-522F-72A5-2091-94A055263D70}"/>
          </ac:picMkLst>
        </pc:picChg>
      </pc:sldChg>
      <pc:sldChg chg="addSp delSp modSp add mod modTransition delAnim modAnim">
        <pc:chgData name="こぐま 大西" userId="c4cb447b235972ef" providerId="LiveId" clId="{3DEC76A1-B3A3-4CDA-87D3-B8BB9B75A82B}" dt="2025-05-26T09:16:37.422" v="7572" actId="1037"/>
        <pc:sldMkLst>
          <pc:docMk/>
          <pc:sldMk cId="2495300539" sldId="278"/>
        </pc:sldMkLst>
        <pc:spChg chg="mod">
          <ac:chgData name="こぐま 大西" userId="c4cb447b235972ef" providerId="LiveId" clId="{3DEC76A1-B3A3-4CDA-87D3-B8BB9B75A82B}" dt="2025-05-25T12:34:03.528" v="5399" actId="1036"/>
          <ac:spMkLst>
            <pc:docMk/>
            <pc:sldMk cId="2495300539" sldId="278"/>
            <ac:spMk id="9" creationId="{3CECE5DA-480D-A24D-34B4-512EC414E0B0}"/>
          </ac:spMkLst>
        </pc:spChg>
        <pc:spChg chg="mod">
          <ac:chgData name="こぐま 大西" userId="c4cb447b235972ef" providerId="LiveId" clId="{3DEC76A1-B3A3-4CDA-87D3-B8BB9B75A82B}" dt="2025-05-25T13:18:54.253" v="6179" actId="14838"/>
          <ac:spMkLst>
            <pc:docMk/>
            <pc:sldMk cId="2495300539" sldId="278"/>
            <ac:spMk id="10" creationId="{817F7632-8B5E-1DFA-D390-61E3AE72D3F8}"/>
          </ac:spMkLst>
        </pc:spChg>
        <pc:spChg chg="add mod">
          <ac:chgData name="こぐま 大西" userId="c4cb447b235972ef" providerId="LiveId" clId="{3DEC76A1-B3A3-4CDA-87D3-B8BB9B75A82B}" dt="2025-05-25T13:17:36.743" v="6169" actId="1076"/>
          <ac:spMkLst>
            <pc:docMk/>
            <pc:sldMk cId="2495300539" sldId="278"/>
            <ac:spMk id="14" creationId="{CCA555E5-3F8B-6CBC-19C6-0B0CE6788132}"/>
          </ac:spMkLst>
        </pc:spChg>
        <pc:picChg chg="add mod">
          <ac:chgData name="こぐま 大西" userId="c4cb447b235972ef" providerId="LiveId" clId="{3DEC76A1-B3A3-4CDA-87D3-B8BB9B75A82B}" dt="2025-05-26T09:16:37.422" v="7572" actId="1037"/>
          <ac:picMkLst>
            <pc:docMk/>
            <pc:sldMk cId="2495300539" sldId="278"/>
            <ac:picMk id="11" creationId="{8D200114-2CAA-42F1-36F9-6FFC4B4B0864}"/>
          </ac:picMkLst>
        </pc:picChg>
      </pc:sldChg>
      <pc:sldChg chg="addSp modSp add del mod modTransition modAnim">
        <pc:chgData name="こぐま 大西" userId="c4cb447b235972ef" providerId="LiveId" clId="{3DEC76A1-B3A3-4CDA-87D3-B8BB9B75A82B}" dt="2025-05-25T13:13:56.799" v="6110" actId="2696"/>
        <pc:sldMkLst>
          <pc:docMk/>
          <pc:sldMk cId="1553153015" sldId="279"/>
        </pc:sldMkLst>
      </pc:sldChg>
      <pc:sldChg chg="new del">
        <pc:chgData name="こぐま 大西" userId="c4cb447b235972ef" providerId="LiveId" clId="{3DEC76A1-B3A3-4CDA-87D3-B8BB9B75A82B}" dt="2025-05-25T12:54:48.065" v="6009" actId="47"/>
        <pc:sldMkLst>
          <pc:docMk/>
          <pc:sldMk cId="2290315559" sldId="279"/>
        </pc:sldMkLst>
      </pc:sldChg>
      <pc:sldChg chg="addSp delSp modSp add mod modTransition">
        <pc:chgData name="こぐま 大西" userId="c4cb447b235972ef" providerId="LiveId" clId="{3DEC76A1-B3A3-4CDA-87D3-B8BB9B75A82B}" dt="2025-05-26T09:19:44.835" v="7698" actId="1035"/>
        <pc:sldMkLst>
          <pc:docMk/>
          <pc:sldMk cId="2574692442" sldId="279"/>
        </pc:sldMkLst>
        <pc:spChg chg="mod">
          <ac:chgData name="こぐま 大西" userId="c4cb447b235972ef" providerId="LiveId" clId="{3DEC76A1-B3A3-4CDA-87D3-B8BB9B75A82B}" dt="2025-05-25T13:21:45.565" v="6374" actId="1036"/>
          <ac:spMkLst>
            <pc:docMk/>
            <pc:sldMk cId="2574692442" sldId="279"/>
            <ac:spMk id="10" creationId="{E46C2398-BF67-C3C1-97FD-606BF73E00B6}"/>
          </ac:spMkLst>
        </pc:spChg>
        <pc:spChg chg="mod">
          <ac:chgData name="こぐま 大西" userId="c4cb447b235972ef" providerId="LiveId" clId="{3DEC76A1-B3A3-4CDA-87D3-B8BB9B75A82B}" dt="2025-05-25T13:21:40.086" v="6334" actId="1035"/>
          <ac:spMkLst>
            <pc:docMk/>
            <pc:sldMk cId="2574692442" sldId="279"/>
            <ac:spMk id="14" creationId="{983B459E-E48F-DE38-F3A5-8DC83264A307}"/>
          </ac:spMkLst>
        </pc:spChg>
        <pc:spChg chg="add mod">
          <ac:chgData name="こぐま 大西" userId="c4cb447b235972ef" providerId="LiveId" clId="{3DEC76A1-B3A3-4CDA-87D3-B8BB9B75A82B}" dt="2025-05-25T13:31:09.744" v="6509" actId="1076"/>
          <ac:spMkLst>
            <pc:docMk/>
            <pc:sldMk cId="2574692442" sldId="279"/>
            <ac:spMk id="18" creationId="{7827524D-5B0C-2AF8-CB58-7468867406FC}"/>
          </ac:spMkLst>
        </pc:spChg>
        <pc:picChg chg="add mod">
          <ac:chgData name="こぐま 大西" userId="c4cb447b235972ef" providerId="LiveId" clId="{3DEC76A1-B3A3-4CDA-87D3-B8BB9B75A82B}" dt="2025-05-25T13:31:12.753" v="6510" actId="1076"/>
          <ac:picMkLst>
            <pc:docMk/>
            <pc:sldMk cId="2574692442" sldId="279"/>
            <ac:picMk id="17" creationId="{59B25D1B-FBDE-7C88-8BE6-1AAEE83BEA8B}"/>
          </ac:picMkLst>
        </pc:picChg>
      </pc:sldChg>
      <pc:sldChg chg="delSp modSp add mod modTransition">
        <pc:chgData name="こぐま 大西" userId="c4cb447b235972ef" providerId="LiveId" clId="{3DEC76A1-B3A3-4CDA-87D3-B8BB9B75A82B}" dt="2025-05-25T13:36:10.479" v="6593"/>
        <pc:sldMkLst>
          <pc:docMk/>
          <pc:sldMk cId="554486821" sldId="280"/>
        </pc:sldMkLst>
        <pc:spChg chg="mod">
          <ac:chgData name="こぐま 大西" userId="c4cb447b235972ef" providerId="LiveId" clId="{3DEC76A1-B3A3-4CDA-87D3-B8BB9B75A82B}" dt="2025-05-25T13:32:07.857" v="6555" actId="20577"/>
          <ac:spMkLst>
            <pc:docMk/>
            <pc:sldMk cId="554486821" sldId="280"/>
            <ac:spMk id="18" creationId="{C607CF50-116A-9463-D8CA-0949AE093C9E}"/>
          </ac:spMkLst>
        </pc:spChg>
        <pc:spChg chg="mod">
          <ac:chgData name="こぐま 大西" userId="c4cb447b235972ef" providerId="LiveId" clId="{3DEC76A1-B3A3-4CDA-87D3-B8BB9B75A82B}" dt="2025-05-25T13:34:30.064" v="6587" actId="1076"/>
          <ac:spMkLst>
            <pc:docMk/>
            <pc:sldMk cId="554486821" sldId="280"/>
            <ac:spMk id="19" creationId="{46453FAB-C228-2FE9-F75F-6D33F7EEB9B4}"/>
          </ac:spMkLst>
        </pc:spChg>
      </pc:sldChg>
      <pc:sldChg chg="addSp delSp modSp add mod delAnim modAnim">
        <pc:chgData name="こぐま 大西" userId="c4cb447b235972ef" providerId="LiveId" clId="{3DEC76A1-B3A3-4CDA-87D3-B8BB9B75A82B}" dt="2025-05-25T13:50:28.752" v="6734"/>
        <pc:sldMkLst>
          <pc:docMk/>
          <pc:sldMk cId="1001507907" sldId="281"/>
        </pc:sldMkLst>
        <pc:spChg chg="mod">
          <ac:chgData name="こぐま 大西" userId="c4cb447b235972ef" providerId="LiveId" clId="{3DEC76A1-B3A3-4CDA-87D3-B8BB9B75A82B}" dt="2025-05-25T13:50:28.752" v="6734"/>
          <ac:spMkLst>
            <pc:docMk/>
            <pc:sldMk cId="1001507907" sldId="281"/>
            <ac:spMk id="18" creationId="{9DEB1604-D873-77A7-D256-63F464D94245}"/>
          </ac:spMkLst>
        </pc:spChg>
        <pc:spChg chg="mod">
          <ac:chgData name="こぐま 大西" userId="c4cb447b235972ef" providerId="LiveId" clId="{3DEC76A1-B3A3-4CDA-87D3-B8BB9B75A82B}" dt="2025-05-25T13:50:06.616" v="6729" actId="20577"/>
          <ac:spMkLst>
            <pc:docMk/>
            <pc:sldMk cId="1001507907" sldId="281"/>
            <ac:spMk id="19" creationId="{BE3E94AC-C01A-105D-AA5E-5E22DBA93405}"/>
          </ac:spMkLst>
        </pc:spChg>
        <pc:picChg chg="add mod">
          <ac:chgData name="こぐま 大西" userId="c4cb447b235972ef" providerId="LiveId" clId="{3DEC76A1-B3A3-4CDA-87D3-B8BB9B75A82B}" dt="2025-05-25T13:49:00.572" v="6695" actId="1076"/>
          <ac:picMkLst>
            <pc:docMk/>
            <pc:sldMk cId="1001507907" sldId="281"/>
            <ac:picMk id="3" creationId="{50A5CCAB-68B3-F4FC-68D5-ED793AF4497B}"/>
          </ac:picMkLst>
        </pc:picChg>
        <pc:picChg chg="mod">
          <ac:chgData name="こぐま 大西" userId="c4cb447b235972ef" providerId="LiveId" clId="{3DEC76A1-B3A3-4CDA-87D3-B8BB9B75A82B}" dt="2025-05-25T13:48:57.606" v="6694" actId="1076"/>
          <ac:picMkLst>
            <pc:docMk/>
            <pc:sldMk cId="1001507907" sldId="281"/>
            <ac:picMk id="17" creationId="{4F48F177-688E-CE0C-5E42-2C430575AA30}"/>
          </ac:picMkLst>
        </pc:picChg>
      </pc:sldChg>
      <pc:sldChg chg="add del">
        <pc:chgData name="こぐま 大西" userId="c4cb447b235972ef" providerId="LiveId" clId="{3DEC76A1-B3A3-4CDA-87D3-B8BB9B75A82B}" dt="2025-05-25T13:40:30.496" v="6686" actId="47"/>
        <pc:sldMkLst>
          <pc:docMk/>
          <pc:sldMk cId="758810289" sldId="282"/>
        </pc:sldMkLst>
      </pc:sldChg>
      <pc:sldChg chg="addSp modSp add mod ord">
        <pc:chgData name="こぐま 大西" userId="c4cb447b235972ef" providerId="LiveId" clId="{3DEC76A1-B3A3-4CDA-87D3-B8BB9B75A82B}" dt="2025-05-25T13:57:59.974" v="7021" actId="1076"/>
        <pc:sldMkLst>
          <pc:docMk/>
          <pc:sldMk cId="1238551561" sldId="282"/>
        </pc:sldMkLst>
        <pc:spChg chg="mod">
          <ac:chgData name="こぐま 大西" userId="c4cb447b235972ef" providerId="LiveId" clId="{3DEC76A1-B3A3-4CDA-87D3-B8BB9B75A82B}" dt="2025-05-25T13:57:55.410" v="7020" actId="1076"/>
          <ac:spMkLst>
            <pc:docMk/>
            <pc:sldMk cId="1238551561" sldId="282"/>
            <ac:spMk id="18" creationId="{53354898-E9F5-1401-9933-C4172159A28A}"/>
          </ac:spMkLst>
        </pc:spChg>
        <pc:spChg chg="mod">
          <ac:chgData name="こぐま 大西" userId="c4cb447b235972ef" providerId="LiveId" clId="{3DEC76A1-B3A3-4CDA-87D3-B8BB9B75A82B}" dt="2025-05-25T13:57:59.974" v="7021" actId="1076"/>
          <ac:spMkLst>
            <pc:docMk/>
            <pc:sldMk cId="1238551561" sldId="282"/>
            <ac:spMk id="19" creationId="{52553F1D-7E5A-F14F-EC12-ACE7939736C5}"/>
          </ac:spMkLst>
        </pc:spChg>
        <pc:picChg chg="add mod">
          <ac:chgData name="こぐま 大西" userId="c4cb447b235972ef" providerId="LiveId" clId="{3DEC76A1-B3A3-4CDA-87D3-B8BB9B75A82B}" dt="2025-05-25T13:57:43.734" v="7018" actId="1076"/>
          <ac:picMkLst>
            <pc:docMk/>
            <pc:sldMk cId="1238551561" sldId="282"/>
            <ac:picMk id="3" creationId="{32C4B959-9D56-6125-47D5-A69F563B665D}"/>
          </ac:picMkLst>
        </pc:picChg>
        <pc:picChg chg="mod">
          <ac:chgData name="こぐま 大西" userId="c4cb447b235972ef" providerId="LiveId" clId="{3DEC76A1-B3A3-4CDA-87D3-B8BB9B75A82B}" dt="2025-05-25T13:57:48.804" v="7019" actId="1076"/>
          <ac:picMkLst>
            <pc:docMk/>
            <pc:sldMk cId="1238551561" sldId="282"/>
            <ac:picMk id="17" creationId="{135B456F-F71A-4D19-91D7-E9D12779E69D}"/>
          </ac:picMkLst>
        </pc:picChg>
      </pc:sldChg>
      <pc:sldChg chg="addSp delSp modSp add mod">
        <pc:chgData name="こぐま 大西" userId="c4cb447b235972ef" providerId="LiveId" clId="{3DEC76A1-B3A3-4CDA-87D3-B8BB9B75A82B}" dt="2025-05-25T13:59:42.390" v="7073" actId="20577"/>
        <pc:sldMkLst>
          <pc:docMk/>
          <pc:sldMk cId="1289990241" sldId="283"/>
        </pc:sldMkLst>
        <pc:spChg chg="mod">
          <ac:chgData name="こぐま 大西" userId="c4cb447b235972ef" providerId="LiveId" clId="{3DEC76A1-B3A3-4CDA-87D3-B8BB9B75A82B}" dt="2025-05-25T13:59:42.390" v="7073" actId="20577"/>
          <ac:spMkLst>
            <pc:docMk/>
            <pc:sldMk cId="1289990241" sldId="283"/>
            <ac:spMk id="19" creationId="{F19A66D4-05BE-996D-E6C5-D601F35A76A0}"/>
          </ac:spMkLst>
        </pc:spChg>
        <pc:picChg chg="add mod ord">
          <ac:chgData name="こぐま 大西" userId="c4cb447b235972ef" providerId="LiveId" clId="{3DEC76A1-B3A3-4CDA-87D3-B8BB9B75A82B}" dt="2025-05-25T13:59:17.712" v="7029" actId="166"/>
          <ac:picMkLst>
            <pc:docMk/>
            <pc:sldMk cId="1289990241" sldId="283"/>
            <ac:picMk id="4" creationId="{13D965FA-B1E4-6440-47AA-D86105AC2B08}"/>
          </ac:picMkLst>
        </pc:picChg>
      </pc:sldChg>
      <pc:sldChg chg="addSp delSp modSp add mod">
        <pc:chgData name="こぐま 大西" userId="c4cb447b235972ef" providerId="LiveId" clId="{3DEC76A1-B3A3-4CDA-87D3-B8BB9B75A82B}" dt="2025-05-26T13:29:30.153" v="7852" actId="1076"/>
        <pc:sldMkLst>
          <pc:docMk/>
          <pc:sldMk cId="1318152659" sldId="284"/>
        </pc:sldMkLst>
        <pc:spChg chg="mod">
          <ac:chgData name="こぐま 大西" userId="c4cb447b235972ef" providerId="LiveId" clId="{3DEC76A1-B3A3-4CDA-87D3-B8BB9B75A82B}" dt="2025-05-25T14:00:55.335" v="7097" actId="20577"/>
          <ac:spMkLst>
            <pc:docMk/>
            <pc:sldMk cId="1318152659" sldId="284"/>
            <ac:spMk id="19" creationId="{F3453062-238D-1A7F-5F2B-7A79B6A673BC}"/>
          </ac:spMkLst>
        </pc:spChg>
        <pc:grpChg chg="add mod">
          <ac:chgData name="こぐま 大西" userId="c4cb447b235972ef" providerId="LiveId" clId="{3DEC76A1-B3A3-4CDA-87D3-B8BB9B75A82B}" dt="2025-05-25T14:04:11.202" v="7130" actId="164"/>
          <ac:grpSpMkLst>
            <pc:docMk/>
            <pc:sldMk cId="1318152659" sldId="284"/>
            <ac:grpSpMk id="6" creationId="{1A1AB810-3495-F27C-94EC-241DBC419CCE}"/>
          </ac:grpSpMkLst>
        </pc:grpChg>
        <pc:picChg chg="add mod ord">
          <ac:chgData name="こぐま 大西" userId="c4cb447b235972ef" providerId="LiveId" clId="{3DEC76A1-B3A3-4CDA-87D3-B8BB9B75A82B}" dt="2025-05-25T14:04:11.202" v="7130" actId="164"/>
          <ac:picMkLst>
            <pc:docMk/>
            <pc:sldMk cId="1318152659" sldId="284"/>
            <ac:picMk id="3" creationId="{23BF3184-CFAE-1C81-AD89-7DBF5957EBDD}"/>
          </ac:picMkLst>
        </pc:picChg>
        <pc:picChg chg="add mod">
          <ac:chgData name="こぐま 大西" userId="c4cb447b235972ef" providerId="LiveId" clId="{3DEC76A1-B3A3-4CDA-87D3-B8BB9B75A82B}" dt="2025-05-25T14:04:11.202" v="7130" actId="164"/>
          <ac:picMkLst>
            <pc:docMk/>
            <pc:sldMk cId="1318152659" sldId="284"/>
            <ac:picMk id="5" creationId="{DFB8D4B8-245F-C7A7-F93B-8D3C4CCC250F}"/>
          </ac:picMkLst>
        </pc:picChg>
      </pc:sldChg>
      <pc:sldChg chg="addSp delSp modSp add mod">
        <pc:chgData name="こぐま 大西" userId="c4cb447b235972ef" providerId="LiveId" clId="{3DEC76A1-B3A3-4CDA-87D3-B8BB9B75A82B}" dt="2025-05-26T14:39:20.085" v="7947" actId="1076"/>
        <pc:sldMkLst>
          <pc:docMk/>
          <pc:sldMk cId="129069460" sldId="285"/>
        </pc:sldMkLst>
        <pc:spChg chg="mod">
          <ac:chgData name="こぐま 大西" userId="c4cb447b235972ef" providerId="LiveId" clId="{3DEC76A1-B3A3-4CDA-87D3-B8BB9B75A82B}" dt="2025-05-25T14:01:54.664" v="7112" actId="20577"/>
          <ac:spMkLst>
            <pc:docMk/>
            <pc:sldMk cId="129069460" sldId="285"/>
            <ac:spMk id="19" creationId="{539FD380-6A02-A602-C47B-0754809113BF}"/>
          </ac:spMkLst>
        </pc:spChg>
        <pc:grpChg chg="add mod">
          <ac:chgData name="こぐま 大西" userId="c4cb447b235972ef" providerId="LiveId" clId="{3DEC76A1-B3A3-4CDA-87D3-B8BB9B75A82B}" dt="2025-05-25T14:04:03.976" v="7129" actId="164"/>
          <ac:grpSpMkLst>
            <pc:docMk/>
            <pc:sldMk cId="129069460" sldId="285"/>
            <ac:grpSpMk id="6" creationId="{26962079-D019-D64E-41FC-7C3E4BD442B8}"/>
          </ac:grpSpMkLst>
        </pc:grpChg>
        <pc:picChg chg="add mod ord">
          <ac:chgData name="こぐま 大西" userId="c4cb447b235972ef" providerId="LiveId" clId="{3DEC76A1-B3A3-4CDA-87D3-B8BB9B75A82B}" dt="2025-05-25T14:04:03.976" v="7129" actId="164"/>
          <ac:picMkLst>
            <pc:docMk/>
            <pc:sldMk cId="129069460" sldId="285"/>
            <ac:picMk id="4" creationId="{E10AB383-9EFA-5B9E-7FB5-426A5CD694C6}"/>
          </ac:picMkLst>
        </pc:picChg>
        <pc:picChg chg="add mod">
          <ac:chgData name="こぐま 大西" userId="c4cb447b235972ef" providerId="LiveId" clId="{3DEC76A1-B3A3-4CDA-87D3-B8BB9B75A82B}" dt="2025-05-25T14:04:03.976" v="7129" actId="164"/>
          <ac:picMkLst>
            <pc:docMk/>
            <pc:sldMk cId="129069460" sldId="285"/>
            <ac:picMk id="5" creationId="{2A643DD4-9D90-94E5-0B35-CA794945F978}"/>
          </ac:picMkLst>
        </pc:picChg>
      </pc:sldChg>
      <pc:sldChg chg="addSp delSp modSp add mod">
        <pc:chgData name="こぐま 大西" userId="c4cb447b235972ef" providerId="LiveId" clId="{3DEC76A1-B3A3-4CDA-87D3-B8BB9B75A82B}" dt="2025-05-25T14:04:39.099" v="7141" actId="20577"/>
        <pc:sldMkLst>
          <pc:docMk/>
          <pc:sldMk cId="1162024813" sldId="286"/>
        </pc:sldMkLst>
        <pc:spChg chg="mod">
          <ac:chgData name="こぐま 大西" userId="c4cb447b235972ef" providerId="LiveId" clId="{3DEC76A1-B3A3-4CDA-87D3-B8BB9B75A82B}" dt="2025-05-25T14:04:39.099" v="7141" actId="20577"/>
          <ac:spMkLst>
            <pc:docMk/>
            <pc:sldMk cId="1162024813" sldId="286"/>
            <ac:spMk id="19" creationId="{C36CB282-9752-B94E-BF36-1001F22B3183}"/>
          </ac:spMkLst>
        </pc:spChg>
        <pc:grpChg chg="add mod">
          <ac:chgData name="こぐま 大西" userId="c4cb447b235972ef" providerId="LiveId" clId="{3DEC76A1-B3A3-4CDA-87D3-B8BB9B75A82B}" dt="2025-05-25T14:03:56.520" v="7128" actId="164"/>
          <ac:grpSpMkLst>
            <pc:docMk/>
            <pc:sldMk cId="1162024813" sldId="286"/>
            <ac:grpSpMk id="6" creationId="{70540A42-F9A9-145B-3029-AC12A0385C59}"/>
          </ac:grpSpMkLst>
        </pc:grpChg>
        <pc:picChg chg="add mod ord">
          <ac:chgData name="こぐま 大西" userId="c4cb447b235972ef" providerId="LiveId" clId="{3DEC76A1-B3A3-4CDA-87D3-B8BB9B75A82B}" dt="2025-05-25T14:03:56.520" v="7128" actId="164"/>
          <ac:picMkLst>
            <pc:docMk/>
            <pc:sldMk cId="1162024813" sldId="286"/>
            <ac:picMk id="3" creationId="{50E6B148-717C-4E04-896F-CEB954558036}"/>
          </ac:picMkLst>
        </pc:picChg>
        <pc:picChg chg="add mod">
          <ac:chgData name="こぐま 大西" userId="c4cb447b235972ef" providerId="LiveId" clId="{3DEC76A1-B3A3-4CDA-87D3-B8BB9B75A82B}" dt="2025-05-25T14:03:56.520" v="7128" actId="164"/>
          <ac:picMkLst>
            <pc:docMk/>
            <pc:sldMk cId="1162024813" sldId="286"/>
            <ac:picMk id="5" creationId="{E14BDA7A-94B1-F59D-AAA2-61A8AD5700E3}"/>
          </ac:picMkLst>
        </pc:picChg>
      </pc:sldChg>
      <pc:sldChg chg="addSp delSp modSp add mod">
        <pc:chgData name="こぐま 大西" userId="c4cb447b235972ef" providerId="LiveId" clId="{3DEC76A1-B3A3-4CDA-87D3-B8BB9B75A82B}" dt="2025-05-25T14:05:45.586" v="7158" actId="20577"/>
        <pc:sldMkLst>
          <pc:docMk/>
          <pc:sldMk cId="3648859553" sldId="287"/>
        </pc:sldMkLst>
        <pc:spChg chg="mod">
          <ac:chgData name="こぐま 大西" userId="c4cb447b235972ef" providerId="LiveId" clId="{3DEC76A1-B3A3-4CDA-87D3-B8BB9B75A82B}" dt="2025-05-25T14:05:45.586" v="7158" actId="20577"/>
          <ac:spMkLst>
            <pc:docMk/>
            <pc:sldMk cId="3648859553" sldId="287"/>
            <ac:spMk id="19" creationId="{C8CEE288-B8E4-DA80-671D-863E083BE797}"/>
          </ac:spMkLst>
        </pc:spChg>
        <pc:picChg chg="add mod ord">
          <ac:chgData name="こぐま 大西" userId="c4cb447b235972ef" providerId="LiveId" clId="{3DEC76A1-B3A3-4CDA-87D3-B8BB9B75A82B}" dt="2025-05-25T14:05:35.911" v="7151" actId="166"/>
          <ac:picMkLst>
            <pc:docMk/>
            <pc:sldMk cId="3648859553" sldId="287"/>
            <ac:picMk id="4" creationId="{1D6F97ED-8E3A-8FAC-0C11-4DEBCDA8BE8A}"/>
          </ac:picMkLst>
        </pc:picChg>
      </pc:sldChg>
      <pc:sldChg chg="addSp delSp modSp add mod">
        <pc:chgData name="こぐま 大西" userId="c4cb447b235972ef" providerId="LiveId" clId="{3DEC76A1-B3A3-4CDA-87D3-B8BB9B75A82B}" dt="2025-05-26T09:18:15.977" v="7580" actId="166"/>
        <pc:sldMkLst>
          <pc:docMk/>
          <pc:sldMk cId="882762682" sldId="288"/>
        </pc:sldMkLst>
        <pc:spChg chg="mod">
          <ac:chgData name="こぐま 大西" userId="c4cb447b235972ef" providerId="LiveId" clId="{3DEC76A1-B3A3-4CDA-87D3-B8BB9B75A82B}" dt="2025-05-25T14:09:46.086" v="7307" actId="20577"/>
          <ac:spMkLst>
            <pc:docMk/>
            <pc:sldMk cId="882762682" sldId="288"/>
            <ac:spMk id="19" creationId="{1BDB3157-AE7E-5669-D67C-E587BC470C4D}"/>
          </ac:spMkLst>
        </pc:spChg>
        <pc:picChg chg="add mod ord">
          <ac:chgData name="こぐま 大西" userId="c4cb447b235972ef" providerId="LiveId" clId="{3DEC76A1-B3A3-4CDA-87D3-B8BB9B75A82B}" dt="2025-05-26T09:18:15.977" v="7580" actId="166"/>
          <ac:picMkLst>
            <pc:docMk/>
            <pc:sldMk cId="882762682" sldId="288"/>
            <ac:picMk id="4" creationId="{6B7F9102-38EF-989C-DB72-EB5066DD7D9B}"/>
          </ac:picMkLst>
        </pc:picChg>
      </pc:sldChg>
      <pc:sldChg chg="addSp delSp modSp add mod">
        <pc:chgData name="こぐま 大西" userId="c4cb447b235972ef" providerId="LiveId" clId="{3DEC76A1-B3A3-4CDA-87D3-B8BB9B75A82B}" dt="2025-05-25T14:11:48.287" v="7335" actId="20577"/>
        <pc:sldMkLst>
          <pc:docMk/>
          <pc:sldMk cId="3731873738" sldId="289"/>
        </pc:sldMkLst>
        <pc:spChg chg="mod">
          <ac:chgData name="こぐま 大西" userId="c4cb447b235972ef" providerId="LiveId" clId="{3DEC76A1-B3A3-4CDA-87D3-B8BB9B75A82B}" dt="2025-05-25T14:11:48.287" v="7335" actId="20577"/>
          <ac:spMkLst>
            <pc:docMk/>
            <pc:sldMk cId="3731873738" sldId="289"/>
            <ac:spMk id="19" creationId="{0387D65E-6758-32CA-81AB-BC08485B464D}"/>
          </ac:spMkLst>
        </pc:spChg>
        <pc:picChg chg="add mod ord">
          <ac:chgData name="こぐま 大西" userId="c4cb447b235972ef" providerId="LiveId" clId="{3DEC76A1-B3A3-4CDA-87D3-B8BB9B75A82B}" dt="2025-05-25T14:10:55.755" v="7316" actId="166"/>
          <ac:picMkLst>
            <pc:docMk/>
            <pc:sldMk cId="3731873738" sldId="289"/>
            <ac:picMk id="4" creationId="{C72732CA-1547-5EEC-5655-0C0694BB5AFE}"/>
          </ac:picMkLst>
        </pc:picChg>
      </pc:sldChg>
      <pc:sldChg chg="modSp add mod ord">
        <pc:chgData name="こぐま 大西" userId="c4cb447b235972ef" providerId="LiveId" clId="{3DEC76A1-B3A3-4CDA-87D3-B8BB9B75A82B}" dt="2025-05-25T14:14:53.200" v="7378" actId="20577"/>
        <pc:sldMkLst>
          <pc:docMk/>
          <pc:sldMk cId="4119502478" sldId="290"/>
        </pc:sldMkLst>
        <pc:spChg chg="mod">
          <ac:chgData name="こぐま 大西" userId="c4cb447b235972ef" providerId="LiveId" clId="{3DEC76A1-B3A3-4CDA-87D3-B8BB9B75A82B}" dt="2025-05-25T14:14:53.200" v="7378" actId="20577"/>
          <ac:spMkLst>
            <pc:docMk/>
            <pc:sldMk cId="4119502478" sldId="290"/>
            <ac:spMk id="18" creationId="{C0E07010-B88E-4FBB-DD9D-D3B88BC1270A}"/>
          </ac:spMkLst>
        </pc:spChg>
      </pc:sldChg>
      <pc:sldChg chg="modSp add mod">
        <pc:chgData name="こぐま 大西" userId="c4cb447b235972ef" providerId="LiveId" clId="{3DEC76A1-B3A3-4CDA-87D3-B8BB9B75A82B}" dt="2025-05-25T14:15:49.083" v="7410" actId="20577"/>
        <pc:sldMkLst>
          <pc:docMk/>
          <pc:sldMk cId="3965698644" sldId="291"/>
        </pc:sldMkLst>
      </pc:sldChg>
      <pc:sldChg chg="modSp add mod">
        <pc:chgData name="こぐま 大西" userId="c4cb447b235972ef" providerId="LiveId" clId="{3DEC76A1-B3A3-4CDA-87D3-B8BB9B75A82B}" dt="2025-05-25T14:16:19.915" v="7434" actId="20577"/>
        <pc:sldMkLst>
          <pc:docMk/>
          <pc:sldMk cId="1761648418" sldId="292"/>
        </pc:sldMkLst>
        <pc:spChg chg="mod">
          <ac:chgData name="こぐま 大西" userId="c4cb447b235972ef" providerId="LiveId" clId="{3DEC76A1-B3A3-4CDA-87D3-B8BB9B75A82B}" dt="2025-05-25T14:16:19.915" v="7434" actId="20577"/>
          <ac:spMkLst>
            <pc:docMk/>
            <pc:sldMk cId="1761648418" sldId="292"/>
            <ac:spMk id="18" creationId="{DE2246AF-7FE1-4D5B-0BC6-D58E1A00F8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57E01-2BDD-42AF-AB77-DFA381E906AC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F8AFB-AB71-4178-AA63-0AB8717D47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88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F8AFB-AB71-4178-AA63-0AB8717D478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56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F8AFB-AB71-4178-AA63-0AB8717D478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18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272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0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48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905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6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19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83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88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16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85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695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6847F-BE08-4B86-A77B-079B16855B1B}" type="datetimeFigureOut">
              <a:rPr kumimoji="1" lang="ja-JP" altLang="en-US" smtClean="0"/>
              <a:t>2025/5/28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9B4A1-69DC-467A-813F-3573B2484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141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jpg"/><Relationship Id="rId7" Type="http://schemas.openxmlformats.org/officeDocument/2006/relationships/image" Target="../media/image1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9.jpg"/><Relationship Id="rId7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9.jpg"/><Relationship Id="rId7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jpg"/><Relationship Id="rId7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20.gif"/><Relationship Id="rId3" Type="http://schemas.microsoft.com/office/2007/relationships/media" Target="../media/media2.mp4"/><Relationship Id="rId7" Type="http://schemas.openxmlformats.org/officeDocument/2006/relationships/image" Target="../media/image9.jp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g"/><Relationship Id="rId11" Type="http://schemas.openxmlformats.org/officeDocument/2006/relationships/image" Target="../media/image15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10" Type="http://schemas.openxmlformats.org/officeDocument/2006/relationships/image" Target="../media/image14.jpg"/><Relationship Id="rId4" Type="http://schemas.openxmlformats.org/officeDocument/2006/relationships/video" Target="../media/media2.mp4"/><Relationship Id="rId9" Type="http://schemas.openxmlformats.org/officeDocument/2006/relationships/image" Target="../media/image11.jp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jpg"/><Relationship Id="rId7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7FA0663-31BF-6FDE-7E60-6FB4879AF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9194470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9585BC8-BF77-E034-F0BE-F14466949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617783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8691E98-0C5A-0829-8DFE-A373174AE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3161191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A0BB14A-5C56-4FC6-31B7-EFD060EEE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144552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BFC205A2-E63D-AC4F-65BE-D8E1A9961D42}"/>
              </a:ext>
            </a:extLst>
          </p:cNvPr>
          <p:cNvGrpSpPr/>
          <p:nvPr/>
        </p:nvGrpSpPr>
        <p:grpSpPr>
          <a:xfrm>
            <a:off x="143842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C6C6FBD-5AE6-AB7A-4842-1B7D9AEE3811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13C5225F-D170-9B99-8071-20EFCD5660E5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52FE612-EFBE-989A-7E0F-E5C70C0452F2}"/>
              </a:ext>
            </a:extLst>
          </p:cNvPr>
          <p:cNvGrpSpPr/>
          <p:nvPr/>
        </p:nvGrpSpPr>
        <p:grpSpPr>
          <a:xfrm>
            <a:off x="3161191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7151F6F-E7C9-CB98-5024-263A3D29AFB3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8065301-5CEF-02F8-BB56-A9112AF16153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4243C6D-8029-8DFA-62AC-71300525B7A0}"/>
              </a:ext>
            </a:extLst>
          </p:cNvPr>
          <p:cNvGrpSpPr/>
          <p:nvPr/>
        </p:nvGrpSpPr>
        <p:grpSpPr>
          <a:xfrm>
            <a:off x="617712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B97FAFF-1C94-4CF5-B8DC-BEF78752EB5A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1D24FEF-9E98-D4B2-A9FF-93E86CCBB32B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DEF140A-051B-6A5E-BE16-5C9702994D54}"/>
              </a:ext>
            </a:extLst>
          </p:cNvPr>
          <p:cNvGrpSpPr/>
          <p:nvPr/>
        </p:nvGrpSpPr>
        <p:grpSpPr>
          <a:xfrm>
            <a:off x="9179231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C83B4FA-BF2B-3164-F502-4A5BACFEE7C0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5DEAE5B-B92E-3ECF-676F-6B2195F47CEA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372106"/>
      </p:ext>
    </p:extLst>
  </p:cSld>
  <p:clrMapOvr>
    <a:masterClrMapping/>
  </p:clrMapOvr>
  <p:transition spd="med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7DBAD-EB7E-157D-4867-1468B384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5FF067F-798B-4BB9-CF2B-5A7CBCD3079A}"/>
              </a:ext>
            </a:extLst>
          </p:cNvPr>
          <p:cNvGrpSpPr/>
          <p:nvPr/>
        </p:nvGrpSpPr>
        <p:grpSpPr>
          <a:xfrm>
            <a:off x="143842" y="695526"/>
            <a:ext cx="11889078" cy="5640764"/>
            <a:chOff x="143842" y="695526"/>
            <a:chExt cx="11889078" cy="564076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61DD565-DAC5-BD50-E6DC-D38D4563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67" b="1072"/>
            <a:stretch/>
          </p:blipFill>
          <p:spPr>
            <a:xfrm>
              <a:off x="9194470" y="699826"/>
              <a:ext cx="2838450" cy="562356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412B0027-A903-6ABF-05CE-A7B4CA93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32" b="709"/>
            <a:stretch/>
          </p:blipFill>
          <p:spPr>
            <a:xfrm>
              <a:off x="6177830" y="708429"/>
              <a:ext cx="2853690" cy="5606354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27D5BCCD-547F-3A4F-F6DC-14F22A9C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66"/>
            <a:stretch/>
          </p:blipFill>
          <p:spPr>
            <a:xfrm>
              <a:off x="3161191" y="699826"/>
              <a:ext cx="2853690" cy="562356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E987412-496D-2A55-F1A0-F0EFE724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66" b="4848"/>
            <a:stretch/>
          </p:blipFill>
          <p:spPr>
            <a:xfrm>
              <a:off x="144552" y="695526"/>
              <a:ext cx="2853690" cy="5619258"/>
            </a:xfrm>
            <a:prstGeom prst="rect">
              <a:avLst/>
            </a:prstGeom>
          </p:spPr>
        </p:pic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05D93901-E8C1-EACC-89D4-4AF6B767D2D8}"/>
                </a:ext>
              </a:extLst>
            </p:cNvPr>
            <p:cNvGrpSpPr/>
            <p:nvPr/>
          </p:nvGrpSpPr>
          <p:grpSpPr>
            <a:xfrm>
              <a:off x="143842" y="698497"/>
              <a:ext cx="2853689" cy="5627861"/>
              <a:chOff x="143842" y="698497"/>
              <a:chExt cx="2853689" cy="5627861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D8362578-5398-37C7-629B-EEC73F6006EC}"/>
                  </a:ext>
                </a:extLst>
              </p:cNvPr>
              <p:cNvSpPr/>
              <p:nvPr/>
            </p:nvSpPr>
            <p:spPr>
              <a:xfrm>
                <a:off x="143842" y="698497"/>
                <a:ext cx="2853689" cy="562786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3D1D9EB9-741F-219B-96DE-812740FDAE5E}"/>
                  </a:ext>
                </a:extLst>
              </p:cNvPr>
              <p:cNvSpPr txBox="1"/>
              <p:nvPr/>
            </p:nvSpPr>
            <p:spPr>
              <a:xfrm rot="5400000">
                <a:off x="-117702" y="2459503"/>
                <a:ext cx="337819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CODE</a:t>
                </a:r>
                <a:endParaRPr kumimoji="1" lang="ja-JP" altLang="en-US" sz="1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929AF2D7-C1D1-19C5-8B95-52B528E8031C}"/>
                </a:ext>
              </a:extLst>
            </p:cNvPr>
            <p:cNvGrpSpPr/>
            <p:nvPr/>
          </p:nvGrpSpPr>
          <p:grpSpPr>
            <a:xfrm>
              <a:off x="3161191" y="696854"/>
              <a:ext cx="2853689" cy="5627861"/>
              <a:chOff x="3161191" y="696854"/>
              <a:chExt cx="2853689" cy="5627861"/>
            </a:xfrm>
          </p:grpSpPr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E30D0007-3C14-6DDD-49BA-A5660020DB6F}"/>
                  </a:ext>
                </a:extLst>
              </p:cNvPr>
              <p:cNvSpPr/>
              <p:nvPr/>
            </p:nvSpPr>
            <p:spPr>
              <a:xfrm>
                <a:off x="3161191" y="696854"/>
                <a:ext cx="2853689" cy="56278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n>
                    <a:solidFill>
                      <a:schemeClr val="tx1"/>
                    </a:solidFill>
                  </a:ln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55E5B169-39FC-5282-FD8C-25A73E260946}"/>
                  </a:ext>
                </a:extLst>
              </p:cNvPr>
              <p:cNvSpPr txBox="1"/>
              <p:nvPr/>
            </p:nvSpPr>
            <p:spPr>
              <a:xfrm rot="5400000">
                <a:off x="2631924" y="2552863"/>
                <a:ext cx="39122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2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START</a:t>
                </a:r>
                <a:endParaRPr kumimoji="1" lang="ja-JP" altLang="en-US" sz="1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CFC7870-43E0-AF76-EA7D-B1388CF25D2E}"/>
                </a:ext>
              </a:extLst>
            </p:cNvPr>
            <p:cNvGrpSpPr/>
            <p:nvPr/>
          </p:nvGrpSpPr>
          <p:grpSpPr>
            <a:xfrm>
              <a:off x="6177121" y="708429"/>
              <a:ext cx="2853689" cy="5627861"/>
              <a:chOff x="6177121" y="708429"/>
              <a:chExt cx="2853689" cy="5627861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E5F6D948-8EB4-887A-2C3C-8C38BD7A13B6}"/>
                  </a:ext>
                </a:extLst>
              </p:cNvPr>
              <p:cNvSpPr/>
              <p:nvPr/>
            </p:nvSpPr>
            <p:spPr>
              <a:xfrm>
                <a:off x="6177121" y="708429"/>
                <a:ext cx="2853689" cy="5627861"/>
              </a:xfrm>
              <a:prstGeom prst="rect">
                <a:avLst/>
              </a:prstGeom>
              <a:solidFill>
                <a:srgbClr val="6CA6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2AC1000-306D-3A1F-98EB-F97BC327D6CC}"/>
                  </a:ext>
                </a:extLst>
              </p:cNvPr>
              <p:cNvSpPr txBox="1"/>
              <p:nvPr/>
            </p:nvSpPr>
            <p:spPr>
              <a:xfrm rot="5400000">
                <a:off x="5648564" y="2541288"/>
                <a:ext cx="39122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2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CLEAR</a:t>
                </a:r>
                <a:endParaRPr kumimoji="1" lang="ja-JP" altLang="en-US" sz="1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31039C42-14CF-1361-0E6C-8F7D97C6E40D}"/>
                </a:ext>
              </a:extLst>
            </p:cNvPr>
            <p:cNvGrpSpPr/>
            <p:nvPr/>
          </p:nvGrpSpPr>
          <p:grpSpPr>
            <a:xfrm>
              <a:off x="9179231" y="708429"/>
              <a:ext cx="2853689" cy="5627861"/>
              <a:chOff x="9179231" y="708429"/>
              <a:chExt cx="2853689" cy="5627861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E51DDDA3-F656-80CC-3349-9CE7F5F9E060}"/>
                  </a:ext>
                </a:extLst>
              </p:cNvPr>
              <p:cNvSpPr/>
              <p:nvPr/>
            </p:nvSpPr>
            <p:spPr>
              <a:xfrm>
                <a:off x="9179231" y="708429"/>
                <a:ext cx="2853689" cy="5627861"/>
              </a:xfrm>
              <a:prstGeom prst="rect">
                <a:avLst/>
              </a:prstGeom>
              <a:solidFill>
                <a:srgbClr val="6CA6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1555553-D664-1060-C3AE-4B80F5C8AAC5}"/>
                  </a:ext>
                </a:extLst>
              </p:cNvPr>
              <p:cNvSpPr txBox="1"/>
              <p:nvPr/>
            </p:nvSpPr>
            <p:spPr>
              <a:xfrm rot="5400000">
                <a:off x="9019379" y="2541288"/>
                <a:ext cx="317339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2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LAST</a:t>
                </a:r>
                <a:endParaRPr kumimoji="1" lang="ja-JP" altLang="en-US" sz="12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5EE3D40-7074-3F05-F63E-20A99A1C0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60" y="374694"/>
            <a:ext cx="9123398" cy="6108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AB444A-7C0D-363A-EF48-63D3B1C2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4520" y="594875"/>
            <a:ext cx="9123398" cy="5668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C5A286E-7CD7-2CDC-BE6D-5B042BF0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18" y="7117080"/>
            <a:ext cx="9168564" cy="651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9A66612-AD22-7690-2C33-19F79947D354}"/>
              </a:ext>
            </a:extLst>
          </p:cNvPr>
          <p:cNvSpPr txBox="1"/>
          <p:nvPr/>
        </p:nvSpPr>
        <p:spPr>
          <a:xfrm>
            <a:off x="3348990" y="-2795405"/>
            <a:ext cx="5494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20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57E2A52-05F2-431D-4819-6ED0F07FA8CB}"/>
              </a:ext>
            </a:extLst>
          </p:cNvPr>
          <p:cNvSpPr txBox="1"/>
          <p:nvPr/>
        </p:nvSpPr>
        <p:spPr>
          <a:xfrm>
            <a:off x="12787488" y="2228669"/>
            <a:ext cx="103163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ASSESSMENT</a:t>
            </a:r>
            <a:endParaRPr kumimoji="1" lang="ja-JP" altLang="en-US" sz="150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D39A6C-7CC2-6B2C-69BF-F3DAE559D5A7}"/>
              </a:ext>
            </a:extLst>
          </p:cNvPr>
          <p:cNvSpPr txBox="1"/>
          <p:nvPr/>
        </p:nvSpPr>
        <p:spPr>
          <a:xfrm>
            <a:off x="-8482612" y="1843949"/>
            <a:ext cx="8111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RESULT</a:t>
            </a:r>
            <a:endParaRPr kumimoji="1" lang="ja-JP" altLang="en-US" sz="200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6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4E81-B0B3-3549-6E68-1D517320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787E10D-D6DA-9C2A-2177-5B34661C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60" y="374694"/>
            <a:ext cx="9123398" cy="6108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6161882-9F72-A15F-C7B6-940EE2947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4520" y="594875"/>
            <a:ext cx="9123398" cy="5668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248D249-31F0-4E1B-F000-03DD5BCDA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18" y="182880"/>
            <a:ext cx="9168564" cy="651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CA873D5-152F-40C0-8072-A9273517C570}"/>
              </a:ext>
            </a:extLst>
          </p:cNvPr>
          <p:cNvSpPr txBox="1"/>
          <p:nvPr/>
        </p:nvSpPr>
        <p:spPr>
          <a:xfrm>
            <a:off x="3348990" y="1837555"/>
            <a:ext cx="5494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20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61742A0-42C8-C9F8-1D06-1B711462DA88}"/>
              </a:ext>
            </a:extLst>
          </p:cNvPr>
          <p:cNvSpPr txBox="1"/>
          <p:nvPr/>
        </p:nvSpPr>
        <p:spPr>
          <a:xfrm>
            <a:off x="12787488" y="2228669"/>
            <a:ext cx="103163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ASSESSMENT</a:t>
            </a:r>
            <a:endParaRPr kumimoji="1" lang="ja-JP" altLang="en-US" sz="150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47DEB5-D31A-8BC5-27BA-E0571A9FAB01}"/>
              </a:ext>
            </a:extLst>
          </p:cNvPr>
          <p:cNvSpPr txBox="1"/>
          <p:nvPr/>
        </p:nvSpPr>
        <p:spPr>
          <a:xfrm>
            <a:off x="-8482612" y="1843949"/>
            <a:ext cx="8111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RESULT</a:t>
            </a:r>
            <a:endParaRPr kumimoji="1" lang="ja-JP" altLang="en-US" sz="200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2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05EC-7CD4-401F-3780-0C5840BB4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1F99B64-E904-042B-A51B-182045AB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60" y="374694"/>
            <a:ext cx="9123398" cy="6108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3756EF7-8474-0951-4929-D73E507A1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94875"/>
            <a:ext cx="9123398" cy="5668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9194E07-6308-1228-41C0-AEE03E7CD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18" y="-6720840"/>
            <a:ext cx="9168564" cy="651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5842EF5-3F60-AF85-45FD-6734590FFF49}"/>
              </a:ext>
            </a:extLst>
          </p:cNvPr>
          <p:cNvSpPr txBox="1"/>
          <p:nvPr/>
        </p:nvSpPr>
        <p:spPr>
          <a:xfrm>
            <a:off x="3348990" y="7354435"/>
            <a:ext cx="5494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20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E5E56E6-BB7C-3EA6-0E51-AE5B31279290}"/>
              </a:ext>
            </a:extLst>
          </p:cNvPr>
          <p:cNvSpPr txBox="1"/>
          <p:nvPr/>
        </p:nvSpPr>
        <p:spPr>
          <a:xfrm>
            <a:off x="1159368" y="2228669"/>
            <a:ext cx="103163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ASSESSMENT</a:t>
            </a:r>
            <a:endParaRPr kumimoji="1" lang="ja-JP" altLang="en-US" sz="150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9EC304-CEA7-686B-ABCB-3815E276B937}"/>
              </a:ext>
            </a:extLst>
          </p:cNvPr>
          <p:cNvSpPr txBox="1"/>
          <p:nvPr/>
        </p:nvSpPr>
        <p:spPr>
          <a:xfrm>
            <a:off x="-8482612" y="1843949"/>
            <a:ext cx="8111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RESULT</a:t>
            </a:r>
            <a:endParaRPr kumimoji="1" lang="ja-JP" altLang="en-US" sz="200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4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A9014-37F0-D688-96A7-5913A0289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D743A20-0A8B-C24F-CF43-D47CCB0E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374694"/>
            <a:ext cx="9123398" cy="61086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03D2EE8-113D-9D12-6E94-F721220D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40" y="594875"/>
            <a:ext cx="9123398" cy="5668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4277CEC-0964-7382-98C8-4F1D0F773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18" y="-6720840"/>
            <a:ext cx="9168564" cy="65151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94DFE6-645C-10E1-9FF2-5148805DDEF8}"/>
              </a:ext>
            </a:extLst>
          </p:cNvPr>
          <p:cNvSpPr txBox="1"/>
          <p:nvPr/>
        </p:nvSpPr>
        <p:spPr>
          <a:xfrm>
            <a:off x="3348990" y="7354435"/>
            <a:ext cx="54940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20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94D8F3-025B-6511-CDCB-6F86321954EE}"/>
              </a:ext>
            </a:extLst>
          </p:cNvPr>
          <p:cNvSpPr txBox="1"/>
          <p:nvPr/>
        </p:nvSpPr>
        <p:spPr>
          <a:xfrm>
            <a:off x="-10819272" y="2228669"/>
            <a:ext cx="103163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0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ASSESSMENT</a:t>
            </a:r>
            <a:endParaRPr kumimoji="1" lang="ja-JP" altLang="en-US" sz="150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A54D531-D4CC-158E-A5A7-4F346A62B800}"/>
              </a:ext>
            </a:extLst>
          </p:cNvPr>
          <p:cNvSpPr txBox="1"/>
          <p:nvPr/>
        </p:nvSpPr>
        <p:spPr>
          <a:xfrm>
            <a:off x="2444468" y="1843949"/>
            <a:ext cx="8111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RESULT</a:t>
            </a:r>
            <a:endParaRPr kumimoji="1" lang="ja-JP" altLang="en-US" sz="200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F7492A5-9153-89B4-1513-231804504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3197485" y="-2645295"/>
            <a:ext cx="2884198" cy="216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ACDE296-716B-C275-929E-5BE31653A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172540" y="-2645295"/>
            <a:ext cx="2865714" cy="216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B8FB561-3BCC-175F-58F6-5A54C6D73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7" y="-2645295"/>
            <a:ext cx="2865714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D6563D-462A-6C02-850D-97A6F4A73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65" y="-2645295"/>
            <a:ext cx="2873342" cy="216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21ADD61-0345-A2EA-6B12-2CCC292E2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841" y="-2645295"/>
            <a:ext cx="2880950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6E4402F-29B9-0C9C-676C-555AFF803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825" y="-2645295"/>
            <a:ext cx="2859158" cy="2160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3344C622-1422-8C25-A841-557F04DFAE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17" y="-2645295"/>
            <a:ext cx="2860029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6472A19-CDA0-C280-0001-E2CAD9C58C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80" y="-2645295"/>
            <a:ext cx="2883799" cy="2160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8BAD41B-DC74-1386-D785-5AC36D326C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999" y="-2645295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1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20F2-8D39-5B98-CCE9-790B044D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37CD179-4050-DF41-2A84-87C0F8A6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7000" y="374694"/>
            <a:ext cx="9123398" cy="610861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B63C2D3-0543-4408-C1C4-A51AE698B6F8}"/>
              </a:ext>
            </a:extLst>
          </p:cNvPr>
          <p:cNvSpPr txBox="1"/>
          <p:nvPr/>
        </p:nvSpPr>
        <p:spPr>
          <a:xfrm>
            <a:off x="13508708" y="1843949"/>
            <a:ext cx="81114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RESULT</a:t>
            </a:r>
            <a:endParaRPr kumimoji="1" lang="ja-JP" altLang="en-US" sz="200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AD82B57-6EC8-BE7B-C5BA-924C4F48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3197485" y="2354968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23F3A5-81D9-E90E-D10A-4D0E3D221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172540" y="2354968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23459FE-7659-DE6C-7EA9-D9073159C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7" y="2354968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011EEE5-E427-672B-9E13-3D453AFB8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65" y="2354968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5E02DB9-541B-D324-5457-E510F74F3A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897" y="2354968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AB7B7F1-C024-5037-CC93-C66AC728E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60" y="2354968"/>
            <a:ext cx="2883799" cy="216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97CA90C-8891-C3BB-CD0F-F878CA65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879" y="2354968"/>
            <a:ext cx="2880000" cy="2160000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201E003-F6E8-6185-74D1-E936A16B63FB}"/>
              </a:ext>
            </a:extLst>
          </p:cNvPr>
          <p:cNvSpPr txBox="1"/>
          <p:nvPr/>
        </p:nvSpPr>
        <p:spPr>
          <a:xfrm>
            <a:off x="12527491" y="485209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5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81B92-7E74-EC26-07BB-6A53CB1A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1C2CCB-6A36-C14B-845E-5F6FE630A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7561142" y="2354968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BDF1B3F-2821-A6B9-BD42-B2D117568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184115" y="729000"/>
            <a:ext cx="7164285" cy="540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90F2201-0341-00A5-59EC-6D8985195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374" y="2354968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448860A-511B-77BE-1161-D480CEE8D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122" y="2354968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2CA708A-875F-C178-E693-9C7C42509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74" y="2354968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8EA39FA-C71B-F632-0BA3-CC6DD575D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137" y="2354968"/>
            <a:ext cx="2883799" cy="216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28DCB93-7F8C-CF3C-8D3E-2413420CC5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056" y="2354968"/>
            <a:ext cx="2880000" cy="216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432737E-8444-B8B8-A9FC-86DDF1433B7F}"/>
              </a:ext>
            </a:extLst>
          </p:cNvPr>
          <p:cNvSpPr txBox="1"/>
          <p:nvPr/>
        </p:nvSpPr>
        <p:spPr>
          <a:xfrm>
            <a:off x="9055084" y="485209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8B10C1F-DC48-4777-A496-32D639F41B0F}"/>
              </a:ext>
            </a:extLst>
          </p:cNvPr>
          <p:cNvSpPr txBox="1"/>
          <p:nvPr/>
        </p:nvSpPr>
        <p:spPr>
          <a:xfrm>
            <a:off x="12402097" y="4842441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64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1712-C66B-06E3-17DD-8012233C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52E904-08D6-96A9-14B5-F03E6A25E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300883" y="729000"/>
            <a:ext cx="7210495" cy="540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ECEB4CC-6561-D032-DD03-FB79DEA5E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9E20B64-A955-E18F-6B25-BD9396264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27" y="2354968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0F52241-1DCD-1562-2121-064F3A9D5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75" y="2354968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B7FAFA8-4A93-3523-42D5-01DCE6443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987" y="2354968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7A6BE1B-22B1-4867-10EC-5B20AE1D9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050" y="2354968"/>
            <a:ext cx="2883799" cy="216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B89A2C4-E600-5C89-0871-11DEFF355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969" y="2354968"/>
            <a:ext cx="2880000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6821CF5-4056-D67D-7B2E-7010CB202BD6}"/>
              </a:ext>
            </a:extLst>
          </p:cNvPr>
          <p:cNvSpPr txBox="1"/>
          <p:nvPr/>
        </p:nvSpPr>
        <p:spPr>
          <a:xfrm>
            <a:off x="8837096" y="4842441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0C54A-1605-43BB-015B-2998CD2EE139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476DFD-EE68-9BEF-A822-B69D969C8712}"/>
              </a:ext>
            </a:extLst>
          </p:cNvPr>
          <p:cNvSpPr txBox="1"/>
          <p:nvPr/>
        </p:nvSpPr>
        <p:spPr>
          <a:xfrm>
            <a:off x="12494697" y="4823515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4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A126A-3A64-4790-BBFF-6A2D5860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D3F3B2-A4E7-3AB8-6167-5F94A9259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A8D2769-F01D-6D7E-83BA-C052015C1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8B9497-9BE1-B985-3CDB-D92DA55EE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4" y="729000"/>
            <a:ext cx="7164285" cy="540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37E85055-46C1-091B-62EB-E012C41DD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3" y="2354968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0756949-C2AF-9AE9-00AF-0EE2E943E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369" y="2354968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A194D663-C76E-EEAD-32DA-D69052951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432" y="2354968"/>
            <a:ext cx="288379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59C0C3-21D4-6B89-CA21-D2A96C1E547F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789952-74B3-3194-9F88-9102677BDF3C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140D6A-3273-716E-C062-701DF3C1C8B9}"/>
              </a:ext>
            </a:extLst>
          </p:cNvPr>
          <p:cNvSpPr txBox="1"/>
          <p:nvPr/>
        </p:nvSpPr>
        <p:spPr>
          <a:xfrm>
            <a:off x="8536157" y="4823515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8B4E79-D9CA-C9BE-DA57-D96FC23F844B}"/>
              </a:ext>
            </a:extLst>
          </p:cNvPr>
          <p:cNvSpPr txBox="1"/>
          <p:nvPr/>
        </p:nvSpPr>
        <p:spPr>
          <a:xfrm>
            <a:off x="12577652" y="4825446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5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2B039-E2E1-52F3-3F82-E51758D9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02996EFC-66E8-8CD4-7DEE-1702EA450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998" y="2349000"/>
            <a:ext cx="2883799" cy="216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EC2858F-D9D6-5CFF-FC37-C6D7D9A04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42ED4A-F061-8CE6-0616-7C051B1EB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FA390E6-BDD5-D276-A204-DFB9DB7D0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54E5330-DE2B-CFED-143B-FE337312F2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6" y="729000"/>
            <a:ext cx="7183355" cy="540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C3E6F8B-8409-0B40-5BF4-0F664A05B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25" y="2354968"/>
            <a:ext cx="286002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CDCE45-1E87-552F-D228-5D316EC2F006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061284-1F29-BA64-47EF-7A6AB805E741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29CA0A-DA60-6FBE-F69F-C7902094C0F3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2813D6-BEA9-D649-4413-6E2A73C8D77E}"/>
              </a:ext>
            </a:extLst>
          </p:cNvPr>
          <p:cNvSpPr txBox="1"/>
          <p:nvPr/>
        </p:nvSpPr>
        <p:spPr>
          <a:xfrm>
            <a:off x="8734855" y="4825446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D4FD4F-BEFA-C5E9-C7F8-22DA9F14F4BD}"/>
              </a:ext>
            </a:extLst>
          </p:cNvPr>
          <p:cNvSpPr txBox="1"/>
          <p:nvPr/>
        </p:nvSpPr>
        <p:spPr>
          <a:xfrm>
            <a:off x="12776350" y="4827371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9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907F-AFA9-8CF3-F69D-6D75698C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D402A28-DC30-A806-5C8A-2CEBF42AD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14836783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D576268-8089-5959-CC1B-E7D2BBE34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11820143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14DE33A-00BC-777B-FF17-62BA4B49D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8803504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DF33C3E-02C8-550E-EF31-2491A7C8D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74" b="4848"/>
          <a:stretch/>
        </p:blipFill>
        <p:spPr>
          <a:xfrm>
            <a:off x="2967761" y="695526"/>
            <a:ext cx="5724825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BFE2320-08DF-5B71-63F5-0F08AB6408C1}"/>
              </a:ext>
            </a:extLst>
          </p:cNvPr>
          <p:cNvGrpSpPr/>
          <p:nvPr/>
        </p:nvGrpSpPr>
        <p:grpSpPr>
          <a:xfrm>
            <a:off x="105742" y="698497"/>
            <a:ext cx="2853689" cy="5627861"/>
            <a:chOff x="1057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2090FF8-649F-DCD9-A7FD-E9D4859AB571}"/>
                </a:ext>
              </a:extLst>
            </p:cNvPr>
            <p:cNvSpPr/>
            <p:nvPr/>
          </p:nvSpPr>
          <p:spPr>
            <a:xfrm>
              <a:off x="1057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BCC5827-C73F-5AFF-E786-4260DA694C7F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FC1C871D-3316-2939-39DA-D1414E18B1DA}"/>
              </a:ext>
            </a:extLst>
          </p:cNvPr>
          <p:cNvGrpSpPr/>
          <p:nvPr/>
        </p:nvGrpSpPr>
        <p:grpSpPr>
          <a:xfrm>
            <a:off x="8803504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4373628-3E90-55A8-7762-C02CB27D5C96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DAEF9B1-7EBB-1FBE-C6D5-C6A0D2279E15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30BAC269-5895-3E24-1364-C8A0126CC244}"/>
              </a:ext>
            </a:extLst>
          </p:cNvPr>
          <p:cNvGrpSpPr/>
          <p:nvPr/>
        </p:nvGrpSpPr>
        <p:grpSpPr>
          <a:xfrm>
            <a:off x="11819434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370A0F7-E891-2889-5C2F-C2A53FAE7057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DB3E97E-E019-E712-8421-3CCDBB2747B5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C178EAEF-C443-E199-CD4B-9E3D51B14FB3}"/>
              </a:ext>
            </a:extLst>
          </p:cNvPr>
          <p:cNvGrpSpPr/>
          <p:nvPr/>
        </p:nvGrpSpPr>
        <p:grpSpPr>
          <a:xfrm>
            <a:off x="14821544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97838E2-3C58-4142-170A-BAAACA6D8EC1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7B425CF-F57D-B24D-2475-FEAF5B0537B2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116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0E532-2EFC-B4E3-29F2-BEE3217FF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EE66101-128B-6D3A-7F92-2E1AE54D5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98" y="2349000"/>
            <a:ext cx="2883799" cy="216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5F17DA7-D1A1-464A-CBFD-FEC696F2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F8FC19-97B5-33F8-8772-22C24F940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DC32B7A-AAAF-0873-B186-7C03A6B01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4573481-C1B3-9145-DACA-2C2FF3FAA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DE61A21B-A9DA-6D47-B233-AF296CBF0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6" y="729000"/>
            <a:ext cx="7150073" cy="540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91ABA8F-3CD0-CBF3-BD83-6E2E88BD99FC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C70C10-DBD5-D26B-9083-429F0940C7B4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1E79BF7-8EFC-93E3-1D53-36B4D3D7B2E6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49D3BD-A533-92BE-FCD4-3697F0A66DCD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4784E6E-A24F-A6C5-EAF5-1D04FC66ED95}"/>
              </a:ext>
            </a:extLst>
          </p:cNvPr>
          <p:cNvSpPr txBox="1"/>
          <p:nvPr/>
        </p:nvSpPr>
        <p:spPr>
          <a:xfrm>
            <a:off x="8840956" y="4827371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44F5E4-04B0-C69F-19AE-B6DD90D810E8}"/>
              </a:ext>
            </a:extLst>
          </p:cNvPr>
          <p:cNvSpPr txBox="1"/>
          <p:nvPr/>
        </p:nvSpPr>
        <p:spPr>
          <a:xfrm>
            <a:off x="12535210" y="4829301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8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23077-F08C-793D-D30C-F9A13456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A10F4B91-11C2-7B48-F9D7-743FE7D3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8" y="720931"/>
            <a:ext cx="7209498" cy="540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0D463DF-1BC2-1756-ACE9-83A0DEEC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30F87A4-06DE-3B0A-9F1A-031663A57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2A11A0F-5F58-770D-D903-6B9B8A40B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8E1E435-BAB3-7600-5DCF-0A44CFC52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28FCD00-522F-72A5-2091-94A055263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696" y="2349000"/>
            <a:ext cx="286002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60269F-E5C0-63CD-FE43-DF3A864C164D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5271E2-EF69-EEAB-CF50-E4B32FB65F58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34D047-DE90-BA80-12A2-38B2552B4E56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AB0BF-00D5-4A08-2DD9-9D032F99C83C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0DFD28-D57B-1CC0-7F63-22ACCFA99A96}"/>
              </a:ext>
            </a:extLst>
          </p:cNvPr>
          <p:cNvSpPr txBox="1"/>
          <p:nvPr/>
        </p:nvSpPr>
        <p:spPr>
          <a:xfrm>
            <a:off x="8840956" y="7558996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ECE5DA-480D-A24D-34B4-512EC414E0B0}"/>
              </a:ext>
            </a:extLst>
          </p:cNvPr>
          <p:cNvSpPr txBox="1"/>
          <p:nvPr/>
        </p:nvSpPr>
        <p:spPr>
          <a:xfrm>
            <a:off x="7511794" y="4829301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58260A9-F5E2-58DD-91C8-D260751FD39B}"/>
              </a:ext>
            </a:extLst>
          </p:cNvPr>
          <p:cNvSpPr/>
          <p:nvPr/>
        </p:nvSpPr>
        <p:spPr>
          <a:xfrm>
            <a:off x="771645" y="-2107254"/>
            <a:ext cx="10648709" cy="1828800"/>
          </a:xfrm>
          <a:prstGeom prst="roundRect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0" dirty="0"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ERIPORTFOLIO</a:t>
            </a:r>
            <a:endParaRPr kumimoji="1" lang="ja-JP" altLang="en-US" sz="10000" dirty="0"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4024C82-5E68-B349-7CD2-3C995BD5F733}"/>
              </a:ext>
            </a:extLst>
          </p:cNvPr>
          <p:cNvSpPr txBox="1"/>
          <p:nvPr/>
        </p:nvSpPr>
        <p:spPr>
          <a:xfrm>
            <a:off x="388029" y="7128385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rgbClr val="B1897B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クリック＆ドラッグ練習アプリの開発と活用</a:t>
            </a:r>
            <a:endParaRPr kumimoji="1" lang="ja-JP" altLang="en-US" sz="4400" dirty="0">
              <a:solidFill>
                <a:srgbClr val="B1897B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50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23077-F08C-793D-D30C-F9A13456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D463DF-1BC2-1756-ACE9-83A0DEEC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30F87A4-06DE-3B0A-9F1A-031663A57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2A11A0F-5F58-770D-D903-6B9B8A40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8E1E435-BAB3-7600-5DCF-0A44CFC52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28FCD00-522F-72A5-2091-94A055263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696" y="2349000"/>
            <a:ext cx="286002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60269F-E5C0-63CD-FE43-DF3A864C164D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55271E2-EF69-EEAB-CF50-E4B32FB65F58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34D047-DE90-BA80-12A2-38B2552B4E56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CAB0BF-00D5-4A08-2DD9-9D032F99C83C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0DFD28-D57B-1CC0-7F63-22ACCFA99A96}"/>
              </a:ext>
            </a:extLst>
          </p:cNvPr>
          <p:cNvSpPr txBox="1"/>
          <p:nvPr/>
        </p:nvSpPr>
        <p:spPr>
          <a:xfrm>
            <a:off x="8840956" y="7558996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ECE5DA-480D-A24D-34B4-512EC414E0B0}"/>
              </a:ext>
            </a:extLst>
          </p:cNvPr>
          <p:cNvSpPr txBox="1"/>
          <p:nvPr/>
        </p:nvSpPr>
        <p:spPr>
          <a:xfrm>
            <a:off x="7511794" y="7560926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7F7632-8B5E-1DFA-D390-61E3AE72D3F8}"/>
              </a:ext>
            </a:extLst>
          </p:cNvPr>
          <p:cNvSpPr txBox="1"/>
          <p:nvPr/>
        </p:nvSpPr>
        <p:spPr>
          <a:xfrm>
            <a:off x="388029" y="4396760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rgbClr val="B1897B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クリック＆ドラッグ練習アプリの開発と活用</a:t>
            </a:r>
            <a:endParaRPr kumimoji="1" lang="ja-JP" altLang="en-US" sz="4400" dirty="0">
              <a:solidFill>
                <a:srgbClr val="B1897B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CA555E5-3F8B-6CBC-19C6-0B0CE6788132}"/>
              </a:ext>
            </a:extLst>
          </p:cNvPr>
          <p:cNvSpPr/>
          <p:nvPr/>
        </p:nvSpPr>
        <p:spPr>
          <a:xfrm>
            <a:off x="771645" y="1434600"/>
            <a:ext cx="10648709" cy="1828800"/>
          </a:xfrm>
          <a:prstGeom prst="roundRect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0" dirty="0"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ERIPORTFOLIO</a:t>
            </a:r>
            <a:endParaRPr kumimoji="1" lang="ja-JP" altLang="en-US" sz="10000" dirty="0"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D200114-2CAA-42F1-36F9-6FFC4B4B0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2191" y="2349000"/>
            <a:ext cx="28837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0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37BD-CEB0-AEAC-D420-3034939E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6391A2-C8CB-E4BF-2607-851CC7AF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2BF367C-11B7-55B7-F01E-1DFCCCC0C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481CE0D-5A08-2971-2F2E-1F63DB7FE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D6190A4-155C-4538-F136-70A40293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FEA4601-6674-D2C9-35A4-423334594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696" y="2349000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A023C52F-2B3C-9DF1-354E-973BC2B9D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229" y="2349000"/>
            <a:ext cx="288379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E3331E-7882-52A7-8A77-EE52A3D31EA3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974413-57AD-7697-F254-2216FD6780A9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ED258F7-878B-4421-09F4-297A895F75FE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CCB20C-2B15-EAD6-2F28-47019FA1B907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3A1BA3-6683-134C-243B-A0F8697006BC}"/>
              </a:ext>
            </a:extLst>
          </p:cNvPr>
          <p:cNvSpPr txBox="1"/>
          <p:nvPr/>
        </p:nvSpPr>
        <p:spPr>
          <a:xfrm>
            <a:off x="8840956" y="7558996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4A4F485-E5B3-5504-0155-4FBB5B3E23BD}"/>
              </a:ext>
            </a:extLst>
          </p:cNvPr>
          <p:cNvSpPr txBox="1"/>
          <p:nvPr/>
        </p:nvSpPr>
        <p:spPr>
          <a:xfrm>
            <a:off x="7511794" y="7560926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46C2398-BF67-C3C1-97FD-606BF73E00B6}"/>
              </a:ext>
            </a:extLst>
          </p:cNvPr>
          <p:cNvSpPr txBox="1"/>
          <p:nvPr/>
        </p:nvSpPr>
        <p:spPr>
          <a:xfrm>
            <a:off x="388029" y="7359879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rgbClr val="B1897B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クリック＆ドラッグ練習アプリの開発と活用</a:t>
            </a:r>
            <a:endParaRPr kumimoji="1" lang="ja-JP" altLang="en-US" sz="4400" dirty="0">
              <a:solidFill>
                <a:srgbClr val="B1897B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983B459E-E48F-DE38-F3A5-8DC83264A307}"/>
              </a:ext>
            </a:extLst>
          </p:cNvPr>
          <p:cNvSpPr/>
          <p:nvPr/>
        </p:nvSpPr>
        <p:spPr>
          <a:xfrm>
            <a:off x="771645" y="-1945208"/>
            <a:ext cx="10648709" cy="1828800"/>
          </a:xfrm>
          <a:prstGeom prst="roundRect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0" dirty="0"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ERIPORTFOLIO</a:t>
            </a:r>
            <a:endParaRPr kumimoji="1" lang="ja-JP" altLang="en-US" sz="10000" dirty="0"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9B25D1B-FBDE-7C88-8BE6-1AAEE83BEA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27524D-5B0C-2AF8-CB58-7468867406FC}"/>
              </a:ext>
            </a:extLst>
          </p:cNvPr>
          <p:cNvSpPr txBox="1"/>
          <p:nvPr/>
        </p:nvSpPr>
        <p:spPr>
          <a:xfrm>
            <a:off x="2425177" y="1293768"/>
            <a:ext cx="20345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制作物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605AFB2-05FA-898B-C0E5-2F0067788927}"/>
              </a:ext>
            </a:extLst>
          </p:cNvPr>
          <p:cNvSpPr txBox="1"/>
          <p:nvPr/>
        </p:nvSpPr>
        <p:spPr>
          <a:xfrm>
            <a:off x="1926358" y="2349000"/>
            <a:ext cx="10033516" cy="26808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今回３つのパソコン操作導入アプリを制作しました。</a:t>
            </a:r>
            <a:endParaRPr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簡易な操作でパソコンに親しみを持っていただけるように</a:t>
            </a:r>
            <a:endParaRPr kumimoji="1"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すべて簡単なキーボード入力かクリック、ドラッグのみで扱えるものを</a:t>
            </a:r>
            <a:endParaRPr kumimoji="1"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作りました。</a:t>
            </a:r>
            <a:endParaRPr kumimoji="1" lang="ja-JP" altLang="en-US" sz="2400" dirty="0"/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704E7BC-94E9-EB18-ECD4-2B436072FE63}"/>
              </a:ext>
            </a:extLst>
          </p:cNvPr>
          <p:cNvSpPr txBox="1"/>
          <p:nvPr/>
        </p:nvSpPr>
        <p:spPr>
          <a:xfrm>
            <a:off x="1926358" y="4597296"/>
            <a:ext cx="4801314" cy="1699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①シューティングゲーム</a:t>
            </a:r>
            <a:endParaRPr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②適職診断アプリ</a:t>
            </a:r>
            <a:endParaRPr kumimoji="1"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③クリック・ドラッグ練習アプリ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469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A4F1-53F8-FDFC-9E5D-1E0FC338F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33B57C-CDF4-C8F8-781C-8791D40EE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B705B91-F3A5-DB05-33E2-504668495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A016E77-6F0E-9368-E1BA-530E912EB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88113C0-03FE-82FC-B72C-DA734B65B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BC6B8DA-00DE-CF5F-BF9A-84454D2EE5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696" y="2349000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50BA4EF-99BF-5BEC-B654-67E2BBA1D7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229" y="2349000"/>
            <a:ext cx="288379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F2D5E00-86F6-3E0E-8CC7-EEBF08B15C7C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FD217F-1A55-3833-8226-0C97D0B35C16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DE334E-4287-E6EE-EEBA-E321BD11DB48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E06F26-D154-FA20-4896-95026CFB888A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31A007-97AC-7B59-096C-E82DDDB1D2B7}"/>
              </a:ext>
            </a:extLst>
          </p:cNvPr>
          <p:cNvSpPr txBox="1"/>
          <p:nvPr/>
        </p:nvSpPr>
        <p:spPr>
          <a:xfrm>
            <a:off x="8840956" y="7558996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6E389B-BD46-EB3B-1679-8993D1ACE5D4}"/>
              </a:ext>
            </a:extLst>
          </p:cNvPr>
          <p:cNvSpPr txBox="1"/>
          <p:nvPr/>
        </p:nvSpPr>
        <p:spPr>
          <a:xfrm>
            <a:off x="7511794" y="7560926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5E0447-1683-2808-D130-CA7E00E358F3}"/>
              </a:ext>
            </a:extLst>
          </p:cNvPr>
          <p:cNvSpPr txBox="1"/>
          <p:nvPr/>
        </p:nvSpPr>
        <p:spPr>
          <a:xfrm>
            <a:off x="388029" y="7359879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rgbClr val="B1897B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クリック＆ドラッグ練習アプリの開発と活用</a:t>
            </a:r>
            <a:endParaRPr kumimoji="1" lang="ja-JP" altLang="en-US" sz="4400" dirty="0">
              <a:solidFill>
                <a:srgbClr val="B1897B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A2686FC3-D6CD-F5AB-44F4-BD6F287F27B4}"/>
              </a:ext>
            </a:extLst>
          </p:cNvPr>
          <p:cNvSpPr/>
          <p:nvPr/>
        </p:nvSpPr>
        <p:spPr>
          <a:xfrm>
            <a:off x="771645" y="-1945208"/>
            <a:ext cx="10648709" cy="1828800"/>
          </a:xfrm>
          <a:prstGeom prst="roundRect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0" dirty="0"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ERIPORTFOLIO</a:t>
            </a:r>
            <a:endParaRPr kumimoji="1" lang="ja-JP" altLang="en-US" sz="10000" dirty="0"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11" name="ぴよぴよ戦士シューティングゲーム 2025-05-18 13-01-13">
            <a:hlinkClick r:id="" action="ppaction://media"/>
            <a:extLst>
              <a:ext uri="{FF2B5EF4-FFF2-40B4-BE49-F238E27FC236}">
                <a16:creationId xmlns:a16="http://schemas.microsoft.com/office/drawing/2014/main" id="{6F516762-A87A-B33B-2A0C-5421FA185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2126" y="174467"/>
            <a:ext cx="4271238" cy="428606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E003BD4-1B54-5EA0-74DB-6F5C73768C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11" y="3050351"/>
            <a:ext cx="4911146" cy="3447753"/>
          </a:xfrm>
          <a:prstGeom prst="rect">
            <a:avLst/>
          </a:prstGeom>
        </p:spPr>
      </p:pic>
      <p:pic>
        <p:nvPicPr>
          <p:cNvPr id="20" name="音付全部">
            <a:hlinkClick r:id="" action="ppaction://media"/>
            <a:extLst>
              <a:ext uri="{FF2B5EF4-FFF2-40B4-BE49-F238E27FC236}">
                <a16:creationId xmlns:a16="http://schemas.microsoft.com/office/drawing/2014/main" id="{F0CAC1FB-B6EC-576E-7D33-E3FB771ED6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65088" y="174467"/>
            <a:ext cx="4594786" cy="3841432"/>
          </a:xfrm>
          <a:prstGeom prst="rect">
            <a:avLst/>
          </a:prstGeom>
        </p:spPr>
      </p:pic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F85ED91A-EAE4-FB0D-CA57-B5EFB85197A7}"/>
              </a:ext>
            </a:extLst>
          </p:cNvPr>
          <p:cNvSpPr/>
          <p:nvPr/>
        </p:nvSpPr>
        <p:spPr>
          <a:xfrm>
            <a:off x="2900504" y="360646"/>
            <a:ext cx="3180080" cy="769441"/>
          </a:xfrm>
          <a:prstGeom prst="roundRect">
            <a:avLst/>
          </a:prstGeom>
          <a:solidFill>
            <a:srgbClr val="E3D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55361F"/>
                </a:solidFill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①シューティングゲーム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459C8645-70D1-168D-43F3-EA3184BFF3EE}"/>
              </a:ext>
            </a:extLst>
          </p:cNvPr>
          <p:cNvSpPr/>
          <p:nvPr/>
        </p:nvSpPr>
        <p:spPr>
          <a:xfrm>
            <a:off x="898984" y="5322311"/>
            <a:ext cx="3180080" cy="769441"/>
          </a:xfrm>
          <a:prstGeom prst="roundRect">
            <a:avLst/>
          </a:prstGeom>
          <a:solidFill>
            <a:srgbClr val="E3D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55361F"/>
                </a:solidFill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②適職診断アプリ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A2F8599-79CB-F587-8D0C-8AE983B05626}"/>
              </a:ext>
            </a:extLst>
          </p:cNvPr>
          <p:cNvSpPr/>
          <p:nvPr/>
        </p:nvSpPr>
        <p:spPr>
          <a:xfrm>
            <a:off x="8731056" y="3751034"/>
            <a:ext cx="3180080" cy="769441"/>
          </a:xfrm>
          <a:prstGeom prst="roundRect">
            <a:avLst/>
          </a:prstGeom>
          <a:solidFill>
            <a:srgbClr val="E3D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55361F"/>
                </a:solidFill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③クリック・ドラッグ練習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71C2D43-F94A-6AF9-D402-0D65DF037B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952" y="4492273"/>
            <a:ext cx="1828804" cy="1828804"/>
          </a:xfrm>
          <a:prstGeom prst="rect">
            <a:avLst/>
          </a:prstGeom>
        </p:spPr>
      </p:pic>
      <p:sp>
        <p:nvSpPr>
          <p:cNvPr id="28" name="吹き出し: 円形 27">
            <a:extLst>
              <a:ext uri="{FF2B5EF4-FFF2-40B4-BE49-F238E27FC236}">
                <a16:creationId xmlns:a16="http://schemas.microsoft.com/office/drawing/2014/main" id="{9963B2D9-03A5-EEBC-F4F4-847F1283F86F}"/>
              </a:ext>
            </a:extLst>
          </p:cNvPr>
          <p:cNvSpPr/>
          <p:nvPr/>
        </p:nvSpPr>
        <p:spPr>
          <a:xfrm>
            <a:off x="9081920" y="4896287"/>
            <a:ext cx="1660984" cy="1357069"/>
          </a:xfrm>
          <a:prstGeom prst="wedgeEllipseCallout">
            <a:avLst>
              <a:gd name="adj1" fmla="val 51855"/>
              <a:gd name="adj2" fmla="val -36180"/>
            </a:avLst>
          </a:prstGeom>
          <a:solidFill>
            <a:srgbClr val="F5F0EF"/>
          </a:solidFill>
          <a:ln>
            <a:solidFill>
              <a:srgbClr val="CDB4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55361F"/>
                </a:solidFill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今回は</a:t>
            </a:r>
            <a:endParaRPr kumimoji="1" lang="en-US" altLang="ja-JP" b="1" dirty="0">
              <a:solidFill>
                <a:srgbClr val="55361F"/>
              </a:solidFill>
              <a:latin typeface="Rounded M+ 1c regular" panose="020B0502020203020207" pitchFamily="50" charset="-128"/>
              <a:ea typeface="Rounded M+ 1c regular" panose="020B0502020203020207" pitchFamily="50" charset="-128"/>
              <a:cs typeface="Rounded M+ 1c regular" panose="020B0502020203020207" pitchFamily="50" charset="-128"/>
            </a:endParaRPr>
          </a:p>
          <a:p>
            <a:pPr algn="ctr"/>
            <a:r>
              <a:rPr kumimoji="1" lang="ja-JP" altLang="en-US" b="1" dirty="0">
                <a:solidFill>
                  <a:srgbClr val="55361F"/>
                </a:solidFill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これ！</a:t>
            </a:r>
          </a:p>
        </p:txBody>
      </p:sp>
    </p:spTree>
    <p:extLst>
      <p:ext uri="{BB962C8B-B14F-4D97-AF65-F5344CB8AC3E}">
        <p14:creationId xmlns:p14="http://schemas.microsoft.com/office/powerpoint/2010/main" val="4141287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58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02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0F0DF-9897-E98D-C000-0E21ED0BD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BAD63A7-9DA0-0899-4B8B-D2EF3371B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5892" r="5619" b="6458"/>
          <a:stretch/>
        </p:blipFill>
        <p:spPr>
          <a:xfrm>
            <a:off x="-2963178" y="2349000"/>
            <a:ext cx="2884198" cy="216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9CEB5C-8722-3650-F8C7-4A55F8970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7" b="16000"/>
          <a:stretch/>
        </p:blipFill>
        <p:spPr>
          <a:xfrm>
            <a:off x="-2957641" y="2349000"/>
            <a:ext cx="2865714" cy="216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4E8C1A-26C1-6EE6-DFA6-FAEF31CF5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366" y="2349000"/>
            <a:ext cx="2865714" cy="216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8EAF51B-A541-97D1-9E28-B2CE00ABD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729" y="2349000"/>
            <a:ext cx="2873342" cy="216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A9D88C6-F32B-2F48-101E-12EEB0BE0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696" y="2349000"/>
            <a:ext cx="2860029" cy="21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EA9C969-7954-549F-817D-1BC187191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229" y="2349000"/>
            <a:ext cx="2883799" cy="216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F4C1DF3-FFEB-C8A3-8BFB-99FDE037C596}"/>
              </a:ext>
            </a:extLst>
          </p:cNvPr>
          <p:cNvSpPr txBox="1"/>
          <p:nvPr/>
        </p:nvSpPr>
        <p:spPr>
          <a:xfrm>
            <a:off x="8837096" y="7111078"/>
            <a:ext cx="31227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LOGIN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39DDD0-824B-9F07-F014-402E8C8D2672}"/>
              </a:ext>
            </a:extLst>
          </p:cNvPr>
          <p:cNvSpPr txBox="1"/>
          <p:nvPr/>
        </p:nvSpPr>
        <p:spPr>
          <a:xfrm>
            <a:off x="9055084" y="7004980"/>
            <a:ext cx="28360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CODE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C4F23C-3E7C-1C40-BE6A-280B8ADABDD2}"/>
              </a:ext>
            </a:extLst>
          </p:cNvPr>
          <p:cNvSpPr txBox="1"/>
          <p:nvPr/>
        </p:nvSpPr>
        <p:spPr>
          <a:xfrm>
            <a:off x="8536157" y="7069004"/>
            <a:ext cx="33216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START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DE1498-2C28-9721-62B4-99369F1CA8C9}"/>
              </a:ext>
            </a:extLst>
          </p:cNvPr>
          <p:cNvSpPr txBox="1"/>
          <p:nvPr/>
        </p:nvSpPr>
        <p:spPr>
          <a:xfrm>
            <a:off x="8734855" y="7047784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CLICK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1B9801-A42B-88F4-B9CB-F87DC887B202}"/>
              </a:ext>
            </a:extLst>
          </p:cNvPr>
          <p:cNvSpPr txBox="1"/>
          <p:nvPr/>
        </p:nvSpPr>
        <p:spPr>
          <a:xfrm>
            <a:off x="8840956" y="7558996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DRAG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08B1D3-C4F0-DCFE-999E-5B5005B100BB}"/>
              </a:ext>
            </a:extLst>
          </p:cNvPr>
          <p:cNvSpPr txBox="1"/>
          <p:nvPr/>
        </p:nvSpPr>
        <p:spPr>
          <a:xfrm>
            <a:off x="7511794" y="7560926"/>
            <a:ext cx="4677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0" dirty="0">
                <a:solidFill>
                  <a:srgbClr val="DDF69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RANKING</a:t>
            </a:r>
            <a:endParaRPr kumimoji="1" lang="ja-JP" altLang="en-US" sz="10000" dirty="0">
              <a:solidFill>
                <a:srgbClr val="DDF69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92A4B0-DFF3-7637-9EC6-35945F3D9A96}"/>
              </a:ext>
            </a:extLst>
          </p:cNvPr>
          <p:cNvSpPr txBox="1"/>
          <p:nvPr/>
        </p:nvSpPr>
        <p:spPr>
          <a:xfrm>
            <a:off x="388029" y="7359879"/>
            <a:ext cx="11469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rgbClr val="B1897B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クリック＆ドラッグ練習アプリの開発と活用</a:t>
            </a:r>
            <a:endParaRPr kumimoji="1" lang="ja-JP" altLang="en-US" sz="4400" dirty="0">
              <a:solidFill>
                <a:srgbClr val="B1897B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9E2F154B-86A2-4AE9-B05C-0DA52EC38144}"/>
              </a:ext>
            </a:extLst>
          </p:cNvPr>
          <p:cNvSpPr/>
          <p:nvPr/>
        </p:nvSpPr>
        <p:spPr>
          <a:xfrm>
            <a:off x="771645" y="-1945208"/>
            <a:ext cx="10648709" cy="1828800"/>
          </a:xfrm>
          <a:prstGeom prst="roundRect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0" dirty="0"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ERIPORTFOLIO</a:t>
            </a:r>
            <a:endParaRPr kumimoji="1" lang="ja-JP" altLang="en-US" sz="10000" dirty="0"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901B9C5-405A-3309-B116-8AE136C10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7EC21E-7FD3-C69C-7012-0D572E916F79}"/>
              </a:ext>
            </a:extLst>
          </p:cNvPr>
          <p:cNvSpPr txBox="1"/>
          <p:nvPr/>
        </p:nvSpPr>
        <p:spPr>
          <a:xfrm>
            <a:off x="2425177" y="1293768"/>
            <a:ext cx="3905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１</a:t>
            </a:r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アプリ概要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65A512C-0083-86A1-EF1C-EC2E2034131B}"/>
              </a:ext>
            </a:extLst>
          </p:cNvPr>
          <p:cNvSpPr txBox="1"/>
          <p:nvPr/>
        </p:nvSpPr>
        <p:spPr>
          <a:xfrm>
            <a:off x="771645" y="2809555"/>
            <a:ext cx="104358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今回制作させていただいたのは</a:t>
            </a:r>
            <a:endParaRPr lang="en-US" altLang="ja-JP" sz="32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かわいくて気軽に楽しめる、</a:t>
            </a:r>
            <a:r>
              <a:rPr lang="en-US" altLang="ja-JP" sz="3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Web</a:t>
            </a:r>
            <a:r>
              <a:rPr lang="ja-JP" altLang="en-US" sz="3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ブラウザ上で動作する</a:t>
            </a:r>
            <a:endParaRPr lang="en-US" altLang="ja-JP" sz="3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クリック・ドラッグ練習アプリです。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6503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EBE3-C147-F73A-7989-2BD456A3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BD5A9561-A6A8-D785-B37B-CD3E57800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607CF50-116A-9463-D8CA-0949AE093C9E}"/>
              </a:ext>
            </a:extLst>
          </p:cNvPr>
          <p:cNvSpPr txBox="1"/>
          <p:nvPr/>
        </p:nvSpPr>
        <p:spPr>
          <a:xfrm>
            <a:off x="2425177" y="1293768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2 .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製作の背景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6453FAB-C228-2FE9-F75F-6D33F7EEB9B4}"/>
              </a:ext>
            </a:extLst>
          </p:cNvPr>
          <p:cNvSpPr txBox="1"/>
          <p:nvPr/>
        </p:nvSpPr>
        <p:spPr>
          <a:xfrm>
            <a:off x="1180633" y="2783218"/>
            <a:ext cx="10437473" cy="3699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慣れると当たり前となりますが、</a:t>
            </a:r>
            <a:endParaRPr lang="en-US" altLang="ja-JP" sz="2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クリックやドラッグも初めての方にはとても難しい動作です。  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このアプリを使って遊んでいるうちにいつのまにか習得し、</a:t>
            </a:r>
          </a:p>
          <a:p>
            <a:pPr>
              <a:lnSpc>
                <a:spcPct val="150000"/>
              </a:lnSpc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難しいな</a:t>
            </a:r>
            <a:r>
              <a:rPr lang="en-US" altLang="ja-JP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楽しくないな</a:t>
            </a:r>
            <a:r>
              <a:rPr lang="en-US" altLang="ja-JP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と思ってしまう方が</a:t>
            </a:r>
            <a:endParaRPr lang="en-US" altLang="ja-JP" sz="2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少しでも減ったらいいなと願いを込めて制作しました✨</a:t>
            </a:r>
          </a:p>
          <a:p>
            <a:pPr>
              <a:lnSpc>
                <a:spcPct val="150000"/>
              </a:lnSpc>
            </a:pP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44868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D115C-BC48-E0D0-9691-47CE8C1AF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F48F177-688E-CE0C-5E42-2C430575A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12" y="383591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DEB1604-D873-77A7-D256-63F464D94245}"/>
              </a:ext>
            </a:extLst>
          </p:cNvPr>
          <p:cNvSpPr txBox="1"/>
          <p:nvPr/>
        </p:nvSpPr>
        <p:spPr>
          <a:xfrm>
            <a:off x="434331" y="2478608"/>
            <a:ext cx="3853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3 .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操作の流れ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E3E94AC-C01A-105D-AA5E-5E22DBA93405}"/>
              </a:ext>
            </a:extLst>
          </p:cNvPr>
          <p:cNvSpPr txBox="1"/>
          <p:nvPr/>
        </p:nvSpPr>
        <p:spPr>
          <a:xfrm>
            <a:off x="192321" y="3248049"/>
            <a:ext cx="4185761" cy="1146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こちらの動画をご覧ください</a:t>
            </a:r>
            <a:endParaRPr kumimoji="1" lang="en-US" altLang="ja-JP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kumimoji="1" lang="ja-JP" altLang="en-US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効果音あり</a:t>
            </a:r>
            <a:r>
              <a:rPr kumimoji="1" lang="en-US" altLang="ja-JP" sz="2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  <a:endParaRPr kumimoji="1" lang="ja-JP" altLang="en-US" sz="2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3" name="音付全部">
            <a:hlinkClick r:id="" action="ppaction://media"/>
            <a:extLst>
              <a:ext uri="{FF2B5EF4-FFF2-40B4-BE49-F238E27FC236}">
                <a16:creationId xmlns:a16="http://schemas.microsoft.com/office/drawing/2014/main" id="{50A5CCAB-68B3-F4FC-68D5-ED793AF44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7894" y="243681"/>
            <a:ext cx="7620000" cy="63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7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243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0C98-D167-CD30-A800-8879E268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35B456F-F71A-4D19-91D7-E9D12779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3354898-E9F5-1401-9933-C4172159A28A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2553F1D-7E5A-F14F-EC12-ACE7939736C5}"/>
              </a:ext>
            </a:extLst>
          </p:cNvPr>
          <p:cNvSpPr txBox="1"/>
          <p:nvPr/>
        </p:nvSpPr>
        <p:spPr>
          <a:xfrm>
            <a:off x="7714807" y="1209061"/>
            <a:ext cx="2797561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① ログイン画面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2C4B959-9D56-6125-47D5-A69F563B6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0" y="1093314"/>
            <a:ext cx="6645507" cy="504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BB329DB-81BF-8B9A-FC50-7785F715F93F}"/>
              </a:ext>
            </a:extLst>
          </p:cNvPr>
          <p:cNvSpPr txBox="1"/>
          <p:nvPr/>
        </p:nvSpPr>
        <p:spPr>
          <a:xfrm>
            <a:off x="7108388" y="2029599"/>
            <a:ext cx="4995122" cy="411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パスワードを入力してログインする画面です。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正しいパスワードを入れないと先に進めません。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間違えると赤いエラーメッセージが表示されます。</a:t>
            </a:r>
          </a:p>
          <a:p>
            <a:pPr>
              <a:lnSpc>
                <a:spcPct val="150000"/>
              </a:lnSpc>
              <a:buNone/>
            </a:pPr>
            <a:endParaRPr lang="ja-JP" altLang="en-US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（入力フォームや見出しなど）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：見た目のデザイン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（背景色、フォント、ボックスの影など）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：パスワードやエラーメッセージ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の動的表示管理</a:t>
            </a:r>
          </a:p>
          <a:p>
            <a:pPr>
              <a:lnSpc>
                <a:spcPct val="150000"/>
              </a:lnSpc>
              <a:buNone/>
            </a:pPr>
            <a:endParaRPr lang="ja-JP" altLang="en-US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855156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643A5-38C1-73C7-F711-9B4A26012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6646CA89-A430-E41D-AD31-F6A10F1D0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2981B71-C9A5-06BB-7146-67E5B04B7C53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9A66D4-05BE-996D-E6C5-D601F35A76A0}"/>
              </a:ext>
            </a:extLst>
          </p:cNvPr>
          <p:cNvSpPr txBox="1"/>
          <p:nvPr/>
        </p:nvSpPr>
        <p:spPr>
          <a:xfrm>
            <a:off x="7714807" y="1209061"/>
            <a:ext cx="2797561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② スタート画面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3D965FA-B1E4-6440-47AA-D86105AC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6" y="1093314"/>
            <a:ext cx="6686667" cy="504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1D5424A-0BF3-D846-997E-35473D68414F}"/>
              </a:ext>
            </a:extLst>
          </p:cNvPr>
          <p:cNvSpPr txBox="1"/>
          <p:nvPr/>
        </p:nvSpPr>
        <p:spPr>
          <a:xfrm>
            <a:off x="7128052" y="1946227"/>
            <a:ext cx="4915308" cy="4303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うさちゃんクリック練習ゲームのスタート画面です。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画面にタイトル、うさちゃんとにんじんの画像が並び、名前入力フォームとスタートボタンがあります。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名前を入力してスタートを押すとゲームが始まります。</a:t>
            </a:r>
          </a:p>
          <a:p>
            <a:pPr>
              <a:lnSpc>
                <a:spcPct val="150000"/>
              </a:lnSpc>
              <a:buNone/>
            </a:pPr>
            <a:endParaRPr lang="ja-JP" altLang="en-US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（タイトル、画像、フォーム）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：フォントやレイアウト、画像アニメーション  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のデザイン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：スタート画面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BGM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の再生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：ファイルのパス管理</a:t>
            </a:r>
          </a:p>
        </p:txBody>
      </p:sp>
    </p:spTree>
    <p:extLst>
      <p:ext uri="{BB962C8B-B14F-4D97-AF65-F5344CB8AC3E}">
        <p14:creationId xmlns:p14="http://schemas.microsoft.com/office/powerpoint/2010/main" val="12899902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6A72-13A5-70ED-03CE-C1F4C11C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C7E2C98-BDEA-8F8F-96CE-1B78AF53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9194470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9E86169-8B63-B102-0652-43A93F8E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617783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DA2583F-D8AE-3C4E-3476-669D592F6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3161191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160D337-430A-C361-3A0C-08E37A0D7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144552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BCB26F3B-C1D0-8ED3-FCBD-E47387FF1ECE}"/>
              </a:ext>
            </a:extLst>
          </p:cNvPr>
          <p:cNvGrpSpPr/>
          <p:nvPr/>
        </p:nvGrpSpPr>
        <p:grpSpPr>
          <a:xfrm>
            <a:off x="143842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5C071F6-ED03-4D49-202E-718156C010E9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6576C1E-D9DD-347D-E95F-6DE234A7C509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5489F9D-050A-C79B-8A95-71DFD0B4B393}"/>
              </a:ext>
            </a:extLst>
          </p:cNvPr>
          <p:cNvGrpSpPr/>
          <p:nvPr/>
        </p:nvGrpSpPr>
        <p:grpSpPr>
          <a:xfrm>
            <a:off x="3161191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FF3CCEE-CBCE-C666-7724-AC8BEFDFFB82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E8F7111D-53EC-DA9B-8D3B-5A79B7422F75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A1C7ED0-00FF-CCDF-6210-856CDF0576AD}"/>
              </a:ext>
            </a:extLst>
          </p:cNvPr>
          <p:cNvGrpSpPr/>
          <p:nvPr/>
        </p:nvGrpSpPr>
        <p:grpSpPr>
          <a:xfrm>
            <a:off x="617712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6F9E4FD6-A176-21BA-AEFC-48156787B130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762B2EC-49B7-8F8B-B5D2-DC34292E8A41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6D3C814-E4A0-1305-06C7-D852ED372C8C}"/>
              </a:ext>
            </a:extLst>
          </p:cNvPr>
          <p:cNvGrpSpPr/>
          <p:nvPr/>
        </p:nvGrpSpPr>
        <p:grpSpPr>
          <a:xfrm>
            <a:off x="9179231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D2C07E9F-920B-DD79-1E5C-724D9EDF3CFC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A4874B8-A3A8-4DB0-5810-24E6DED98576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7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676BA-4584-BFBF-A70E-CF6D1ED7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27F6BA9D-4327-B2D6-7829-A2969E473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B821A8-ECF1-7DF9-3743-8D9577C39B32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3453062-238D-1A7F-5F2B-7A79B6A673BC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③ ステージ１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A1AB810-3495-F27C-94EC-241DBC419CCE}"/>
              </a:ext>
            </a:extLst>
          </p:cNvPr>
          <p:cNvGrpSpPr/>
          <p:nvPr/>
        </p:nvGrpSpPr>
        <p:grpSpPr>
          <a:xfrm>
            <a:off x="318226" y="1093314"/>
            <a:ext cx="6704465" cy="5040000"/>
            <a:chOff x="318226" y="1093314"/>
            <a:chExt cx="6704465" cy="504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3BF3184-CFAE-1C81-AD89-7DBF5957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6" y="1093314"/>
              <a:ext cx="6704465" cy="5040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FB8D4B8-245F-C7A7-F93B-8D3C4CCC2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291" y="2495777"/>
              <a:ext cx="720000" cy="720000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33CB73-D7EA-EBB1-94B4-69075226ECFA}"/>
              </a:ext>
            </a:extLst>
          </p:cNvPr>
          <p:cNvSpPr txBox="1"/>
          <p:nvPr/>
        </p:nvSpPr>
        <p:spPr>
          <a:xfrm>
            <a:off x="7187046" y="1902566"/>
            <a:ext cx="4915308" cy="4673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にんじんを 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1〜5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の順番でクリックするゲーム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画面にランダムな位置でにんじんが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5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つ表示され、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順番通りにクリックすると「ぱくっ」と音が鳴って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かじられた画像に変わります。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全部押せたらクリア画面へ自動で移動します。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en-US" altLang="ja-JP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：画面の骨組み（にんじんや見出しなど）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：見た目のデザイン（背景、フォント、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うさちゃんカーソルなど）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：にんじんの表示・順番チェック・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　　　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クリック処理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：画像や音ファイルのパス管理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kumimoji="1"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	                           </a:t>
            </a:r>
            <a:r>
              <a:rPr kumimoji="1"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画面遷移の管理</a:t>
            </a:r>
          </a:p>
        </p:txBody>
      </p:sp>
    </p:spTree>
    <p:extLst>
      <p:ext uri="{BB962C8B-B14F-4D97-AF65-F5344CB8AC3E}">
        <p14:creationId xmlns:p14="http://schemas.microsoft.com/office/powerpoint/2010/main" val="13181526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71C8-8910-B2B0-5451-C6FE3E4B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DE2D6A1-D7E2-2283-6B79-492B9E070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4625CD-62D2-894C-CBD5-19D4A13942FD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39FD380-6A02-A602-C47B-0754809113BF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④ ステージ２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6962079-D019-D64E-41FC-7C3E4BD442B8}"/>
              </a:ext>
            </a:extLst>
          </p:cNvPr>
          <p:cNvGrpSpPr/>
          <p:nvPr/>
        </p:nvGrpSpPr>
        <p:grpSpPr>
          <a:xfrm>
            <a:off x="318226" y="1093314"/>
            <a:ext cx="6722216" cy="5040000"/>
            <a:chOff x="318226" y="1093314"/>
            <a:chExt cx="6722216" cy="50400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E10AB383-9EFA-5B9E-7FB5-426A5CD6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6" y="1093314"/>
              <a:ext cx="6722216" cy="5040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A643DD4-9D90-94E5-0B35-CA794945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8992" y="2893314"/>
              <a:ext cx="720000" cy="720000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F37DAC6-2366-7F24-69CD-E66FAFDC194A}"/>
              </a:ext>
            </a:extLst>
          </p:cNvPr>
          <p:cNvSpPr txBox="1"/>
          <p:nvPr/>
        </p:nvSpPr>
        <p:spPr>
          <a:xfrm>
            <a:off x="7156525" y="1885015"/>
            <a:ext cx="5139466" cy="467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にんじんをダブルクリックで収穫します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画面に、にんじんが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10</a:t>
            </a: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個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バラバラに出てきます。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にんじんをダブルクリックすると「</a:t>
            </a: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ぽ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っ」と音が鳴ってにんじんが消えます。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10</a:t>
            </a: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個全部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収穫したらクリア画面へ自動で移動します。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en-US" altLang="ja-JP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：画面の骨組み（にんじんや見出しなど）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：見た目のデザイン（背景、フォント、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うさちゃんカーソルなど）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：にんじん</a:t>
            </a: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の表示・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　　　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ダブルクリック処理・収穫数の管理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：画像や音ファイルのパス管理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kumimoji="1"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	                           </a:t>
            </a:r>
            <a:r>
              <a:rPr kumimoji="1"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画面遷移の管理</a:t>
            </a:r>
          </a:p>
        </p:txBody>
      </p:sp>
    </p:spTree>
    <p:extLst>
      <p:ext uri="{BB962C8B-B14F-4D97-AF65-F5344CB8AC3E}">
        <p14:creationId xmlns:p14="http://schemas.microsoft.com/office/powerpoint/2010/main" val="12906946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ED0FC-88C9-CF1B-3365-9BE3BBBDA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A75E208D-EFD0-D85B-B94F-6203B0D4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2320937-A7F9-E0BB-D020-5B44F8063D1C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36CB282-9752-B94E-BF36-1001F22B3183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⑤ ステージ３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0540A42-F9A9-145B-3029-AC12A0385C59}"/>
              </a:ext>
            </a:extLst>
          </p:cNvPr>
          <p:cNvGrpSpPr/>
          <p:nvPr/>
        </p:nvGrpSpPr>
        <p:grpSpPr>
          <a:xfrm>
            <a:off x="318226" y="1093314"/>
            <a:ext cx="6671368" cy="5040000"/>
            <a:chOff x="318226" y="1093314"/>
            <a:chExt cx="6671368" cy="5040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E6B148-717C-4E04-896F-CEB954558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26" y="1093314"/>
              <a:ext cx="6671368" cy="5040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4BDA7A-94B1-F59D-AAA2-61A8AD57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598" y="3429000"/>
              <a:ext cx="720000" cy="720000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F5F1518-DED6-96CF-02AF-36825B527451}"/>
              </a:ext>
            </a:extLst>
          </p:cNvPr>
          <p:cNvSpPr txBox="1"/>
          <p:nvPr/>
        </p:nvSpPr>
        <p:spPr>
          <a:xfrm>
            <a:off x="7052534" y="1866057"/>
            <a:ext cx="5139466" cy="430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画面に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3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本のにんじんが横に並んで表示され、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ドラッグしてカバンの上にドロップすると「きゅぴッ」と音が鳴り、にんじんが消えます。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3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本すべて入れたら自動でクリア画面へ移動します。</a:t>
            </a:r>
          </a:p>
          <a:p>
            <a:pPr>
              <a:lnSpc>
                <a:spcPct val="150000"/>
              </a:lnSpc>
              <a:buNone/>
            </a:pPr>
            <a:endParaRPr lang="ja-JP" altLang="en-US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</a:t>
            </a:r>
            <a:r>
              <a:rPr lang="en-US" altLang="ja-JP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にんじん・カバン・見出し等）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：見た目のデザイン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（背景色・影・うさちゃんカーソルなど）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：にんじん生成・ドラッグ処理・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カウントと判定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：画像や音ファイルのパスを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自動管理、</a:t>
            </a:r>
            <a:r>
              <a:rPr kumimoji="1"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画面遷移の管理</a:t>
            </a:r>
          </a:p>
        </p:txBody>
      </p:sp>
    </p:spTree>
    <p:extLst>
      <p:ext uri="{BB962C8B-B14F-4D97-AF65-F5344CB8AC3E}">
        <p14:creationId xmlns:p14="http://schemas.microsoft.com/office/powerpoint/2010/main" val="116202481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7A7D1-55C2-193B-6ABC-23E5A7938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35D32D6-A545-D3E2-2C13-7D531470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CF5C01B-4215-EA08-29A3-EAE9929E4508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CEE288-B8E4-DA80-671D-863E083BE797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⑥ ステージ４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D6F97ED-8E3A-8FAC-0C11-4DEBCDA8B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6" y="1093314"/>
            <a:ext cx="6673401" cy="504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B9A4EA5-405A-4E2C-F189-0161545ADE21}"/>
              </a:ext>
            </a:extLst>
          </p:cNvPr>
          <p:cNvSpPr txBox="1"/>
          <p:nvPr/>
        </p:nvSpPr>
        <p:spPr>
          <a:xfrm>
            <a:off x="7052534" y="1885015"/>
            <a:ext cx="5139466" cy="467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うさちゃんをマウスで掴んでドラッグし、道からはみ出さないようにお家まで運びます。ドラッグ中は「トコトコ」という足音がループ再生されます。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道やお家以外の場所に出ると音が止まり、やり直し画面へ移動します。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お家に到達するとクリア画面へ自動で移動します。</a:t>
            </a:r>
          </a:p>
          <a:p>
            <a:pPr>
              <a:lnSpc>
                <a:spcPct val="150000"/>
              </a:lnSpc>
              <a:buNone/>
            </a:pPr>
            <a:endParaRPr lang="ja-JP" altLang="en-US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：画面の構成（キャンバスや見出しなど）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：背景、フォント、カーソルなどの見た目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：画像の表示、ドラッグ処理、道判定、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音の再生制御</a:t>
            </a: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：画像や音ファイルのパス指定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kumimoji="1"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　　　　　　 画面遷移の管理</a:t>
            </a:r>
            <a:endParaRPr lang="ja-JP" altLang="en-US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85955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139CC-780C-8787-7571-04D70141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D298DD62-B957-D23D-5F4F-0AF79A40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953A2B7-39BB-7FF4-F83F-A12EBE6F8324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DB3157-AE7E-5669-D67C-E587BC470C4D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⑦ クリア画面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7F9102-38EF-989C-DB72-EB5066DD7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" y="1093314"/>
            <a:ext cx="6728865" cy="504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E5428D-8BE1-2A54-E267-EB2E16FB90BD}"/>
              </a:ext>
            </a:extLst>
          </p:cNvPr>
          <p:cNvSpPr txBox="1"/>
          <p:nvPr/>
        </p:nvSpPr>
        <p:spPr>
          <a:xfrm>
            <a:off x="7052534" y="1895554"/>
            <a:ext cx="5139466" cy="467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プレイヤーの名前とクリアしたステージ、かかった時間が表示されます。上位のクリア記録がランキング表で見られ、次のステージへ進むか終了するか選べます。ページが表示されると自動でクリア音が再生され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en-US" altLang="ja-JP" sz="8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：クリアメッセージ、ランキング表、ボタン、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　　　音などの要素を表示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：見出しやテーブル、ボタン・デザインを調整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：ページ読み込み時に音を再生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（自動再生制限時はエラー表示）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：プレイヤー名やクリア時間、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ランキング記録の表示データを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                              </a:t>
            </a: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埋め込み</a:t>
            </a:r>
            <a:endParaRPr kumimoji="1" lang="ja-JP" altLang="en-US" sz="16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27626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EAB8F-459F-5CD5-7652-A254F4EF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BEABF2D-6319-507F-8D89-29DB55BE1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12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42031F1-2C14-C2C5-4B82-BE4EB0C4F90C}"/>
              </a:ext>
            </a:extLst>
          </p:cNvPr>
          <p:cNvSpPr txBox="1"/>
          <p:nvPr/>
        </p:nvSpPr>
        <p:spPr>
          <a:xfrm>
            <a:off x="7302547" y="529885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4 .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各画面の説明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87D65E-6758-32CA-81AB-BC08485B464D}"/>
              </a:ext>
            </a:extLst>
          </p:cNvPr>
          <p:cNvSpPr txBox="1"/>
          <p:nvPr/>
        </p:nvSpPr>
        <p:spPr>
          <a:xfrm>
            <a:off x="7714807" y="1209061"/>
            <a:ext cx="2438488" cy="675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1"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⑧ おわり画面</a:t>
            </a:r>
            <a:endParaRPr kumimoji="1" lang="ja-JP" altLang="en-US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2732CA-1547-5EEC-5655-0C0694BB5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6" y="1093314"/>
            <a:ext cx="6720000" cy="504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50458FA-B0CE-97D2-7344-D21BB871AA59}"/>
              </a:ext>
            </a:extLst>
          </p:cNvPr>
          <p:cNvSpPr txBox="1"/>
          <p:nvPr/>
        </p:nvSpPr>
        <p:spPr>
          <a:xfrm>
            <a:off x="7038226" y="1978502"/>
            <a:ext cx="5139466" cy="430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ゲームを終えると「おつかれさまでした♡」の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メッセージと揺れるうさちゃん画像が表示されます。「おわり」ボタンを押すとサーバーを終了し、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下には「ブラウザも閉じてね🐰♡」のメッセージも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表示します。</a:t>
            </a:r>
            <a:endParaRPr lang="en-US" altLang="ja-JP" sz="16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en-US" altLang="ja-JP" sz="8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HTML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：画面の骨組み</a:t>
            </a:r>
            <a:endParaRPr lang="en-US" altLang="ja-JP" sz="160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（見出し・うさちゃん画像など）</a:t>
            </a:r>
            <a:endParaRPr lang="en-US" altLang="ja-JP" sz="160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CSS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：うさちゃんのアニメーション・ボタンの見た目</a:t>
            </a: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JavaScript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：「おわり」ボタン処理・</a:t>
            </a:r>
            <a:r>
              <a:rPr lang="en-US" altLang="ja-JP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BGM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自動再生</a:t>
            </a:r>
            <a:r>
              <a:rPr lang="en-US" altLang="ja-JP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1600" b="1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テンプレート</a:t>
            </a:r>
            <a:r>
              <a:rPr lang="ja-JP" altLang="en-US" sz="16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：画像・音のパス管理</a:t>
            </a:r>
            <a:endParaRPr lang="en-US" altLang="ja-JP" sz="160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kumimoji="1" lang="ja-JP" altLang="en-US" sz="16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　　　　　　　サーバー終了処理のルート定義</a:t>
            </a:r>
          </a:p>
        </p:txBody>
      </p:sp>
    </p:spTree>
    <p:extLst>
      <p:ext uri="{BB962C8B-B14F-4D97-AF65-F5344CB8AC3E}">
        <p14:creationId xmlns:p14="http://schemas.microsoft.com/office/powerpoint/2010/main" val="37318737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E832-C14F-74C3-08EA-B140CB1D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0A5BEBB5-B75E-5BDD-7F46-63E863EB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0E07010-B88E-4FBB-DD9D-D3B88BC1270A}"/>
              </a:ext>
            </a:extLst>
          </p:cNvPr>
          <p:cNvSpPr txBox="1"/>
          <p:nvPr/>
        </p:nvSpPr>
        <p:spPr>
          <a:xfrm>
            <a:off x="2425177" y="1293768"/>
            <a:ext cx="3696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5.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ご利用方法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B82B830-E5DB-005B-EC7C-5DC4DC2888C6}"/>
              </a:ext>
            </a:extLst>
          </p:cNvPr>
          <p:cNvSpPr txBox="1"/>
          <p:nvPr/>
        </p:nvSpPr>
        <p:spPr>
          <a:xfrm>
            <a:off x="2507987" y="2191028"/>
            <a:ext cx="8252580" cy="4105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①　</a:t>
            </a:r>
            <a:r>
              <a:rPr lang="en-US" altLang="ja-JP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Python</a:t>
            </a: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をインストール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②　必要なパッケージをインストール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 　</a:t>
            </a:r>
            <a:r>
              <a:rPr lang="en-US" altLang="ja-JP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pip install flask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③　</a:t>
            </a: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リポジトリをクローン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</a:t>
            </a:r>
            <a:r>
              <a:rPr lang="en-US" altLang="ja-JP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git clone https://github.com/erioonishi/usagi_click.git</a:t>
            </a:r>
          </a:p>
          <a:p>
            <a:pPr>
              <a:lnSpc>
                <a:spcPct val="150000"/>
              </a:lnSpc>
            </a:pPr>
            <a:r>
              <a:rPr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④　</a:t>
            </a: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アプリを起動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　</a:t>
            </a:r>
            <a:r>
              <a:rPr kumimoji="1" lang="en-US" altLang="ja-JP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python app.py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⑤　ブラウザで開く　　</a:t>
            </a:r>
            <a:r>
              <a:rPr kumimoji="1" lang="en-US" altLang="ja-JP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http://127.0.0.1:5000 </a:t>
            </a:r>
          </a:p>
        </p:txBody>
      </p:sp>
    </p:spTree>
    <p:extLst>
      <p:ext uri="{BB962C8B-B14F-4D97-AF65-F5344CB8AC3E}">
        <p14:creationId xmlns:p14="http://schemas.microsoft.com/office/powerpoint/2010/main" val="411950247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1B3B7-2093-3273-444A-33A19DCE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723CED2-B3AC-B87F-A819-139BF062B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27AC62-BF2D-20F7-B54D-84BB894FA38A}"/>
              </a:ext>
            </a:extLst>
          </p:cNvPr>
          <p:cNvSpPr txBox="1"/>
          <p:nvPr/>
        </p:nvSpPr>
        <p:spPr>
          <a:xfrm>
            <a:off x="596373" y="2754219"/>
            <a:ext cx="11134779" cy="1968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ja-JP" sz="28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 (</a:t>
            </a:r>
            <a:r>
              <a:rPr lang="ja-JP" altLang="en-US" sz="28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フラスク</a:t>
            </a:r>
            <a:r>
              <a:rPr lang="en-US" altLang="ja-JP" sz="28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  <a:r>
              <a:rPr lang="ja-JP" altLang="en-US" sz="28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とは</a:t>
            </a:r>
            <a:endParaRPr lang="en-US" altLang="ja-JP" sz="2800" b="1" u="sng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・</a:t>
            </a:r>
            <a:r>
              <a:rPr lang="en-US" altLang="ja-JP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は自分だけで試すのに</a:t>
            </a:r>
            <a:r>
              <a:rPr lang="ja-JP" altLang="en-US" sz="28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十分な開発用サーバー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を内蔵している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・</a:t>
            </a:r>
            <a:r>
              <a:rPr lang="en-US" altLang="ja-JP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だけで</a:t>
            </a:r>
            <a:r>
              <a:rPr lang="en-US" altLang="ja-JP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Web</a:t>
            </a:r>
            <a:r>
              <a:rPr lang="ja-JP" altLang="en-US" sz="28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アプリを表示、操作できる（画面遷移など）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F2A8F8-BBD1-6AEC-6EDA-613BB566960A}"/>
              </a:ext>
            </a:extLst>
          </p:cNvPr>
          <p:cNvSpPr txBox="1"/>
          <p:nvPr/>
        </p:nvSpPr>
        <p:spPr>
          <a:xfrm>
            <a:off x="2425177" y="1293768"/>
            <a:ext cx="6813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6.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使用技術 </a:t>
            </a:r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lang="en-US" altLang="ja-JP" sz="44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44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を使用</a:t>
            </a:r>
            <a:r>
              <a:rPr lang="en-US" altLang="ja-JP" sz="44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  <a:endParaRPr kumimoji="1" lang="ja-JP" altLang="en-US" sz="4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B31CBD00-70D4-6B9C-1D46-F0108EB82047}"/>
              </a:ext>
            </a:extLst>
          </p:cNvPr>
          <p:cNvSpPr/>
          <p:nvPr/>
        </p:nvSpPr>
        <p:spPr>
          <a:xfrm>
            <a:off x="3608438" y="5024283"/>
            <a:ext cx="766916" cy="1396181"/>
          </a:xfrm>
          <a:prstGeom prst="downArrow">
            <a:avLst/>
          </a:prstGeom>
          <a:solidFill>
            <a:srgbClr val="CDB4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C938DF-BF0F-7D10-FF2C-3CC21CA92D0B}"/>
              </a:ext>
            </a:extLst>
          </p:cNvPr>
          <p:cNvSpPr txBox="1"/>
          <p:nvPr/>
        </p:nvSpPr>
        <p:spPr>
          <a:xfrm>
            <a:off x="4375354" y="5295858"/>
            <a:ext cx="5109091" cy="592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24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うーん</a:t>
            </a:r>
            <a:r>
              <a:rPr lang="en-US" altLang="ja-JP" sz="24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r>
              <a:rPr lang="ja-JP" altLang="en-US" sz="24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ちょっとわかりにくいな</a:t>
            </a:r>
            <a:r>
              <a:rPr lang="en-US" altLang="ja-JP" sz="240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endParaRPr lang="ja-JP" altLang="en-US" sz="240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569864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371BE-660A-7468-E0D6-385B08B5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2905935-1A9F-4497-E108-3A3D2263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9DAB8C-20F9-B6E0-03F6-41008387547C}"/>
              </a:ext>
            </a:extLst>
          </p:cNvPr>
          <p:cNvSpPr txBox="1"/>
          <p:nvPr/>
        </p:nvSpPr>
        <p:spPr>
          <a:xfrm>
            <a:off x="2425177" y="1293768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6.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使用技術 </a:t>
            </a:r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lang="ja-JP" altLang="en-US" sz="44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続き♡</a:t>
            </a:r>
            <a:r>
              <a:rPr lang="en-US" altLang="ja-JP" sz="44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  <a:endParaRPr kumimoji="1" lang="ja-JP" altLang="en-US" sz="44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FAFA21-CCE1-AF70-6282-3A7EBB4D93CD}"/>
              </a:ext>
            </a:extLst>
          </p:cNvPr>
          <p:cNvSpPr txBox="1"/>
          <p:nvPr/>
        </p:nvSpPr>
        <p:spPr>
          <a:xfrm>
            <a:off x="596373" y="2529884"/>
            <a:ext cx="11729493" cy="5301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20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一体今回は何に使用したの？</a:t>
            </a:r>
            <a:r>
              <a:rPr lang="en-US" altLang="ja-JP" sz="20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lang="ja-JP" altLang="en-US" sz="20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画面遷移以外</a:t>
            </a:r>
            <a:r>
              <a:rPr lang="en-US" altLang="ja-JP" sz="2000" b="1" u="sng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★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は「一時的にデータを持っておいて、次のページに渡す」ことが得意です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例えば</a:t>
            </a:r>
            <a:r>
              <a:rPr lang="en-US" altLang="ja-JP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①ゲームをクリアしたとき「名前」「何ステージ目か」「クリアタイム」を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がちょっと覚えます（＝ 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session 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に入れる）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②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Clear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画面を開くとき、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が「さっきの子は</a:t>
            </a: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えりちゃん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でステージ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3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を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15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秒でクリアしたよ！」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って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clear.html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に教え</a:t>
            </a: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てあげるから、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clear.html 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に表示できるという流れです。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　そのあと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Flask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はもうそれ以上データを覚えておかないので、</a:t>
            </a:r>
            <a:r>
              <a:rPr lang="en-US" altLang="ja-JP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JSON</a:t>
            </a:r>
            <a:r>
              <a:rPr lang="en-US" altLang="ja-JP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(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ジェイソン</a:t>
            </a:r>
            <a:r>
              <a:rPr lang="en-US" altLang="ja-JP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)</a:t>
            </a:r>
            <a:r>
              <a:rPr lang="ja-JP" altLang="en-US" sz="20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ファイルなどに</a:t>
            </a:r>
            <a:endParaRPr lang="en-US" altLang="ja-JP" sz="20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    記録して</a:t>
            </a:r>
            <a:r>
              <a:rPr lang="en-US" altLang="ja-JP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RANKING</a:t>
            </a: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表示の時に取り出す</a:t>
            </a:r>
            <a:r>
              <a:rPr lang="en-US" altLang="ja-JP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…</a:t>
            </a:r>
            <a:r>
              <a:rPr lang="ja-JP" altLang="en-US" sz="20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という感じです🐰</a:t>
            </a:r>
            <a:endParaRPr lang="en-US" altLang="ja-JP" sz="20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en-US" altLang="ja-JP" sz="24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endParaRPr lang="ja-JP" altLang="en-US" sz="24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86358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F17A-6398-DA51-589E-4C4A4A406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D083CD19-46A3-9E15-CA50-10E69E4A2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3" y="701080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E2246AF-7FE1-4D5B-0BC6-D58E1A00F89D}"/>
              </a:ext>
            </a:extLst>
          </p:cNvPr>
          <p:cNvSpPr txBox="1"/>
          <p:nvPr/>
        </p:nvSpPr>
        <p:spPr>
          <a:xfrm>
            <a:off x="2425177" y="1293768"/>
            <a:ext cx="2776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７</a:t>
            </a:r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まとめ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B58B1E3-108E-E8C0-DEA8-F94C40E16C71}"/>
              </a:ext>
            </a:extLst>
          </p:cNvPr>
          <p:cNvSpPr txBox="1"/>
          <p:nvPr/>
        </p:nvSpPr>
        <p:spPr>
          <a:xfrm>
            <a:off x="372853" y="2747381"/>
            <a:ext cx="11751935" cy="3597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制作にあたっては、実際に利用していただく場面を常に意識しながら取り組みました。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メイン講師の先生には、</a:t>
            </a:r>
            <a:r>
              <a:rPr lang="ja-JP" altLang="en-US" sz="22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画面</a:t>
            </a: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の可読性を高めるための具体的なご指導を何度もいただき、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サブ講師の先生には、タイムランキングの導入など、より楽しんでいただける工夫について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アドバイスをいただきました。こうしたご指導のおかげで、ユーザー目線に立った、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より完成度の高い作品に仕上げることができたと感じています。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今後はこの経験を活かし、「より使いやすく、楽しんでもらえるものを制作する」という</a:t>
            </a:r>
            <a:endParaRPr lang="en-US" altLang="ja-JP" sz="2200" b="0" dirty="0">
              <a:solidFill>
                <a:srgbClr val="8F614F"/>
              </a:solidFill>
              <a:effectLst/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  <a:p>
            <a:pPr>
              <a:lnSpc>
                <a:spcPct val="150000"/>
              </a:lnSpc>
              <a:buNone/>
            </a:pPr>
            <a:r>
              <a:rPr lang="ja-JP" altLang="en-US" sz="2200" b="0" dirty="0">
                <a:solidFill>
                  <a:srgbClr val="8F614F"/>
                </a:solidFill>
                <a:effectLst/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意識を常に持ちながら、取り組んでいきたいと思います。</a:t>
            </a:r>
            <a:endParaRPr kumimoji="1" lang="ja-JP" altLang="en-US" sz="2200" dirty="0">
              <a:solidFill>
                <a:srgbClr val="8F614F"/>
              </a:solidFill>
              <a:latin typeface="Rounded M+ 1c medium" panose="020B0602020203020207" pitchFamily="50" charset="-128"/>
              <a:ea typeface="Rounded M+ 1c medium" panose="020B0602020203020207" pitchFamily="50" charset="-128"/>
              <a:cs typeface="Rounded M+ 1c medium" panose="020B06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6484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1CD1B-6CC4-B538-13D2-7497ED58B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130A1721-E576-AC97-DD57-F303D28F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13048837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0675B0D-D6EF-653B-99C2-F46F00A2D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10032197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9C2FD69-28FA-66E6-1A9E-96D5EBD6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632"/>
          <a:stretch/>
        </p:blipFill>
        <p:spPr>
          <a:xfrm>
            <a:off x="4196808" y="699826"/>
            <a:ext cx="5728173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FF27B8A-6DCF-C344-1C20-6BEA5C3B9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-1684244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9C44ED8-80CC-5F55-531C-E1DC95952077}"/>
              </a:ext>
            </a:extLst>
          </p:cNvPr>
          <p:cNvGrpSpPr/>
          <p:nvPr/>
        </p:nvGrpSpPr>
        <p:grpSpPr>
          <a:xfrm>
            <a:off x="-1684954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3239473-0145-5BA6-81D3-EC16CDC19907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74C1A9B-4223-5766-4F7C-D83BCCCAE29F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2E26B77-EE98-A702-826D-2511A457E90A}"/>
              </a:ext>
            </a:extLst>
          </p:cNvPr>
          <p:cNvGrpSpPr/>
          <p:nvPr/>
        </p:nvGrpSpPr>
        <p:grpSpPr>
          <a:xfrm>
            <a:off x="1343968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8788AC6-AA34-018C-FDDD-DBF6D4BBA017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94B259C-3E83-EC2F-26D9-E8860DA61DB0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260BE19-14DE-CBA5-BA1C-20BB65198CE2}"/>
              </a:ext>
            </a:extLst>
          </p:cNvPr>
          <p:cNvGrpSpPr/>
          <p:nvPr/>
        </p:nvGrpSpPr>
        <p:grpSpPr>
          <a:xfrm>
            <a:off x="10031488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B03E435-A1D3-580C-DB36-1D00404273F0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92E76AF-62AC-17B1-9BED-E80841BF91E4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73D7F504-3278-2E3F-1B80-70F56A5D2A63}"/>
              </a:ext>
            </a:extLst>
          </p:cNvPr>
          <p:cNvGrpSpPr/>
          <p:nvPr/>
        </p:nvGrpSpPr>
        <p:grpSpPr>
          <a:xfrm>
            <a:off x="13033598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B96BDBE0-3F5D-2D3F-67FB-388C7E5388F0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3A98F84F-15CD-2DCF-3D43-81D198450EAB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73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5DA8C-D23A-B750-8A46-31E64310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2B976E0B-B224-9018-25A6-25157A3B9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27" y="4329183"/>
            <a:ext cx="1828804" cy="18288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378DB56-B628-263A-0049-DC82D3019C2C}"/>
              </a:ext>
            </a:extLst>
          </p:cNvPr>
          <p:cNvSpPr txBox="1"/>
          <p:nvPr/>
        </p:nvSpPr>
        <p:spPr>
          <a:xfrm>
            <a:off x="940506" y="1206843"/>
            <a:ext cx="3132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8. </a:t>
            </a:r>
            <a:r>
              <a:rPr kumimoji="1" lang="ja-JP" altLang="en-US" sz="4400" dirty="0">
                <a:solidFill>
                  <a:srgbClr val="8F614F"/>
                </a:solidFill>
                <a:latin typeface="Rounded M+ 1c medium" panose="020B0602020203020207" pitchFamily="50" charset="-128"/>
                <a:ea typeface="Rounded M+ 1c medium" panose="020B0602020203020207" pitchFamily="50" charset="-128"/>
                <a:cs typeface="Rounded M+ 1c medium" panose="020B0602020203020207" pitchFamily="50" charset="-128"/>
              </a:rPr>
              <a:t>さいごに</a:t>
            </a:r>
          </a:p>
        </p:txBody>
      </p:sp>
      <p:sp>
        <p:nvSpPr>
          <p:cNvPr id="3" name="吹き出し: 円形 2">
            <a:extLst>
              <a:ext uri="{FF2B5EF4-FFF2-40B4-BE49-F238E27FC236}">
                <a16:creationId xmlns:a16="http://schemas.microsoft.com/office/drawing/2014/main" id="{0ED66853-CBD2-387C-6585-CC7FDFB0EDA4}"/>
              </a:ext>
            </a:extLst>
          </p:cNvPr>
          <p:cNvSpPr/>
          <p:nvPr/>
        </p:nvSpPr>
        <p:spPr>
          <a:xfrm>
            <a:off x="326922" y="3786986"/>
            <a:ext cx="3224981" cy="2074606"/>
          </a:xfrm>
          <a:prstGeom prst="wedgeEllipseCallout">
            <a:avLst>
              <a:gd name="adj1" fmla="val 96546"/>
              <a:gd name="adj2" fmla="val 32169"/>
            </a:avLst>
          </a:prstGeom>
          <a:solidFill>
            <a:srgbClr val="E3D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ja-JP" altLang="en-US" b="1" dirty="0">
                <a:solidFill>
                  <a:srgbClr val="55361F"/>
                </a:solidFill>
                <a:effectLst/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技術知識を授けてくださった講師の先生</a:t>
            </a:r>
          </a:p>
          <a:p>
            <a:pPr algn="ctr"/>
            <a:endParaRPr kumimoji="1" lang="ja-JP" altLang="en-US" dirty="0"/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499C185D-A5D5-4921-8C60-56A676C08F85}"/>
              </a:ext>
            </a:extLst>
          </p:cNvPr>
          <p:cNvSpPr/>
          <p:nvPr/>
        </p:nvSpPr>
        <p:spPr>
          <a:xfrm>
            <a:off x="2167931" y="2281794"/>
            <a:ext cx="4208206" cy="1828804"/>
          </a:xfrm>
          <a:prstGeom prst="wedgeEllipseCallout">
            <a:avLst>
              <a:gd name="adj1" fmla="val 20672"/>
              <a:gd name="adj2" fmla="val 95296"/>
            </a:avLst>
          </a:prstGeom>
          <a:solidFill>
            <a:srgbClr val="F5F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55361F"/>
                </a:solidFill>
                <a:effectLst/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５か月間の訓練生活を</a:t>
            </a:r>
            <a:endParaRPr lang="en-US" altLang="ja-JP" b="1" dirty="0">
              <a:solidFill>
                <a:srgbClr val="55361F"/>
              </a:solidFill>
              <a:effectLst/>
              <a:latin typeface="Rounded M+ 1c regular" panose="020B0502020203020207" pitchFamily="50" charset="-128"/>
              <a:ea typeface="Rounded M+ 1c regular" panose="020B0502020203020207" pitchFamily="50" charset="-128"/>
              <a:cs typeface="Rounded M+ 1c regular" panose="020B0502020203020207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55361F"/>
                </a:solidFill>
                <a:effectLst/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支えて下さった担任の先生</a:t>
            </a:r>
          </a:p>
          <a:p>
            <a:pPr algn="ctr"/>
            <a:endParaRPr kumimoji="1" lang="ja-JP" altLang="en-US" dirty="0"/>
          </a:p>
        </p:txBody>
      </p: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0181EF85-6FAE-B51B-6E90-5C6968998806}"/>
              </a:ext>
            </a:extLst>
          </p:cNvPr>
          <p:cNvSpPr/>
          <p:nvPr/>
        </p:nvSpPr>
        <p:spPr>
          <a:xfrm>
            <a:off x="6376136" y="1976284"/>
            <a:ext cx="4537669" cy="1810702"/>
          </a:xfrm>
          <a:prstGeom prst="wedgeEllipseCallout">
            <a:avLst>
              <a:gd name="adj1" fmla="val -46630"/>
              <a:gd name="adj2" fmla="val 92230"/>
            </a:avLst>
          </a:prstGeom>
          <a:solidFill>
            <a:srgbClr val="E3D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55361F"/>
                </a:solidFill>
                <a:effectLst/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一緒に楽しく過ごしてくれた大切な仲間に</a:t>
            </a:r>
          </a:p>
          <a:p>
            <a:pPr algn="ctr"/>
            <a:endParaRPr kumimoji="1" lang="ja-JP" altLang="en-US" dirty="0"/>
          </a:p>
        </p:txBody>
      </p:sp>
      <p:sp>
        <p:nvSpPr>
          <p:cNvPr id="6" name="吹き出し: 円形 5">
            <a:extLst>
              <a:ext uri="{FF2B5EF4-FFF2-40B4-BE49-F238E27FC236}">
                <a16:creationId xmlns:a16="http://schemas.microsoft.com/office/drawing/2014/main" id="{448B155B-CF2A-4422-DE68-AAFCB0EA31D3}"/>
              </a:ext>
            </a:extLst>
          </p:cNvPr>
          <p:cNvSpPr/>
          <p:nvPr/>
        </p:nvSpPr>
        <p:spPr>
          <a:xfrm>
            <a:off x="6715432" y="4134573"/>
            <a:ext cx="4827639" cy="1828804"/>
          </a:xfrm>
          <a:prstGeom prst="wedgeEllipseCallout">
            <a:avLst>
              <a:gd name="adj1" fmla="val -53375"/>
              <a:gd name="adj2" fmla="val 15839"/>
            </a:avLst>
          </a:prstGeom>
          <a:solidFill>
            <a:srgbClr val="F5F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ja-JP" altLang="en-US" sz="2000" b="1" dirty="0">
                <a:solidFill>
                  <a:srgbClr val="55361F"/>
                </a:solidFill>
                <a:effectLst/>
                <a:latin typeface="Rounded M+ 1c regular" panose="020B0502020203020207" pitchFamily="50" charset="-128"/>
                <a:ea typeface="Rounded M+ 1c regular" panose="020B0502020203020207" pitchFamily="50" charset="-128"/>
                <a:cs typeface="Rounded M+ 1c regular" panose="020B0502020203020207" pitchFamily="50" charset="-128"/>
              </a:rPr>
              <a:t>心から感謝しています🐰♡</a:t>
            </a: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8788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0CE2-7290-4284-5676-C6EC776D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38C4FF6-2B3E-5629-5382-E4181885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9194470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3A3984A-483A-37BD-C9D2-302C8DB6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617783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EE90EEC-555C-08AB-293D-E63740E4C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3161191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42A96A4-4208-ED04-05E3-535796D9D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144552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20C696EC-BBC5-0DE3-3CF0-9512B7D16BD2}"/>
              </a:ext>
            </a:extLst>
          </p:cNvPr>
          <p:cNvGrpSpPr/>
          <p:nvPr/>
        </p:nvGrpSpPr>
        <p:grpSpPr>
          <a:xfrm>
            <a:off x="143842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886D4375-EB76-A446-20B5-1B7E59D20348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EAA142F-B908-7068-9B69-63235C70F41E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648D777-0642-A648-1229-1BF1762537B3}"/>
              </a:ext>
            </a:extLst>
          </p:cNvPr>
          <p:cNvGrpSpPr/>
          <p:nvPr/>
        </p:nvGrpSpPr>
        <p:grpSpPr>
          <a:xfrm>
            <a:off x="3161191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1B1828E-2FF2-B3B9-02BD-AD9955C96420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C902FB2-347E-7DE6-0E28-533C12A9D5D3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5D989E0-7869-BB6E-1098-AE1BA14C00F6}"/>
              </a:ext>
            </a:extLst>
          </p:cNvPr>
          <p:cNvGrpSpPr/>
          <p:nvPr/>
        </p:nvGrpSpPr>
        <p:grpSpPr>
          <a:xfrm>
            <a:off x="617712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E459027-D228-7FA9-4330-B242AB560145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0DB56E87-FFAA-2B1B-DEA2-09DBAFD4DE31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775AD79-0EFD-90D2-1BCB-D1904C717FAC}"/>
              </a:ext>
            </a:extLst>
          </p:cNvPr>
          <p:cNvGrpSpPr/>
          <p:nvPr/>
        </p:nvGrpSpPr>
        <p:grpSpPr>
          <a:xfrm>
            <a:off x="9179231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956F871-E9E5-8EBF-CB73-402910814451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0AF1A23-8F87-E1AB-9851-C62CF26BA07E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31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00D6-3410-281E-BCF5-4123A564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298DB8A-3E0D-EFD9-EE54-9D654D277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10560281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BDD020-15D8-ED72-269A-4E41E1F2E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0" b="709"/>
          <a:stretch/>
        </p:blipFill>
        <p:spPr>
          <a:xfrm>
            <a:off x="1879704" y="725635"/>
            <a:ext cx="5683801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D4A30B1-B8D5-6AEA-F03E-33ED7215A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-1118746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FFD4AB-F08F-E5A3-3F19-3BC89759F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-4135385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7B72D06-43D3-DEA3-FBF2-489C3BD0EDFD}"/>
              </a:ext>
            </a:extLst>
          </p:cNvPr>
          <p:cNvGrpSpPr/>
          <p:nvPr/>
        </p:nvGrpSpPr>
        <p:grpSpPr>
          <a:xfrm>
            <a:off x="-4136095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1E9EBB2-458C-F28C-073A-F3E179E7E5AB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EFAC0497-D6CC-AABC-AB6D-1DA0E793220E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47CBCF3-6131-127C-6839-A2DB7D1CDF7A}"/>
              </a:ext>
            </a:extLst>
          </p:cNvPr>
          <p:cNvGrpSpPr/>
          <p:nvPr/>
        </p:nvGrpSpPr>
        <p:grpSpPr>
          <a:xfrm>
            <a:off x="-1118746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ABDDE91-836D-66BD-34FE-2F489659A4F0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0D1382C-B918-7355-1102-A43BBD45936F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0741688-E462-3E11-8EC6-7FD2170BD76D}"/>
              </a:ext>
            </a:extLst>
          </p:cNvPr>
          <p:cNvGrpSpPr/>
          <p:nvPr/>
        </p:nvGrpSpPr>
        <p:grpSpPr>
          <a:xfrm>
            <a:off x="7542932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A5EAC28A-1DDD-5995-0120-40FB6CB0E2F3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9AAD26E7-16DC-C1EF-96EC-6DCB5AC20948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964634FE-1DE6-44A1-6B88-E8A58F9E6BEB}"/>
              </a:ext>
            </a:extLst>
          </p:cNvPr>
          <p:cNvGrpSpPr/>
          <p:nvPr/>
        </p:nvGrpSpPr>
        <p:grpSpPr>
          <a:xfrm>
            <a:off x="10545042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6E14B22-9BEE-F6E3-0E07-56F760C33EB5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223111D-68B1-1150-AF6D-05456C69B4B2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6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C9362-8B58-D7ED-B3EF-49E737B4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ADF1006-65CB-9561-EEE6-965914F8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9194470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6AB051-378A-22AC-7B52-D6E018542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617783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E4967C-A890-A6E2-8FCB-2458C0BC5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3161191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C4E2245-E4F1-2C3B-BA8D-25DAD331B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144552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36301F4-B365-AD55-897E-14DC556F0383}"/>
              </a:ext>
            </a:extLst>
          </p:cNvPr>
          <p:cNvGrpSpPr/>
          <p:nvPr/>
        </p:nvGrpSpPr>
        <p:grpSpPr>
          <a:xfrm>
            <a:off x="143842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9916F66-C139-208C-CD6D-F3B629EE30EF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EB9166CE-9713-A498-5AB9-9F9620AC1A3F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BEDF6BF-E4F7-FDB8-627B-09A696CF5DA8}"/>
              </a:ext>
            </a:extLst>
          </p:cNvPr>
          <p:cNvGrpSpPr/>
          <p:nvPr/>
        </p:nvGrpSpPr>
        <p:grpSpPr>
          <a:xfrm>
            <a:off x="3161191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A4715B-040B-5B65-57C4-7BEC72550A05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628A380-A07D-3316-EAD6-2C2C5B41943A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08F29947-C765-175A-63F9-E3FACD92EF1D}"/>
              </a:ext>
            </a:extLst>
          </p:cNvPr>
          <p:cNvGrpSpPr/>
          <p:nvPr/>
        </p:nvGrpSpPr>
        <p:grpSpPr>
          <a:xfrm>
            <a:off x="617712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47F52FC8-A76E-2DFC-C19A-05BBBBA1293F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906A66F4-27D9-D9DC-03A4-09CA79265E02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D95C0F1-F2C3-AA1D-CA50-A8CF51F9CD72}"/>
              </a:ext>
            </a:extLst>
          </p:cNvPr>
          <p:cNvGrpSpPr/>
          <p:nvPr/>
        </p:nvGrpSpPr>
        <p:grpSpPr>
          <a:xfrm>
            <a:off x="9179231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0767783-7F40-92FA-2C81-C03C9CAA1C8C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E9C49D7F-4C7A-8CEF-A196-6B0A2258D1E5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8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2EC8B-D2C4-93BA-6DE5-C4EAD0DC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D529E2D-0D50-A788-4B65-BB206DB58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1" b="1072"/>
          <a:stretch/>
        </p:blipFill>
        <p:spPr>
          <a:xfrm>
            <a:off x="6323940" y="699826"/>
            <a:ext cx="5667429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1D16B64-7849-5302-5770-E664C0F0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46755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45EAF9E-1F77-CA44-C64B-DD3B973B1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-2549089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75DF5DD-BD16-D4D1-7176-8A9C5EE9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-5565728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67705DE-34F1-7C2E-1354-FE8B6457C6CB}"/>
              </a:ext>
            </a:extLst>
          </p:cNvPr>
          <p:cNvGrpSpPr/>
          <p:nvPr/>
        </p:nvGrpSpPr>
        <p:grpSpPr>
          <a:xfrm>
            <a:off x="-5566438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DC54A390-BAC1-2CF7-3E01-600C306AFA82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168A7C4-7E2A-2872-3342-F7F245E1E095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EEE7D95-A66B-8083-1E4E-951256ABC0EE}"/>
              </a:ext>
            </a:extLst>
          </p:cNvPr>
          <p:cNvGrpSpPr/>
          <p:nvPr/>
        </p:nvGrpSpPr>
        <p:grpSpPr>
          <a:xfrm>
            <a:off x="-2549089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03C10D48-3891-4614-2F64-61C680E7EF9D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2204CE5A-35A0-D41B-6555-62A41953971E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C631794-E1E5-1DCB-046A-A4291948C296}"/>
              </a:ext>
            </a:extLst>
          </p:cNvPr>
          <p:cNvGrpSpPr/>
          <p:nvPr/>
        </p:nvGrpSpPr>
        <p:grpSpPr>
          <a:xfrm>
            <a:off x="46684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12673BD6-5839-07F6-9B99-2BFE40FDE9CE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7D22662B-2905-777B-B7F9-329BBB4A73E1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ED5DCAED-A6AD-DCBB-4875-CC09EA77EC9B}"/>
              </a:ext>
            </a:extLst>
          </p:cNvPr>
          <p:cNvGrpSpPr/>
          <p:nvPr/>
        </p:nvGrpSpPr>
        <p:grpSpPr>
          <a:xfrm>
            <a:off x="3468943" y="708429"/>
            <a:ext cx="2853689" cy="5627861"/>
            <a:chOff x="9341273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A37164BC-D94B-143A-04E6-2EAEDC2510AD}"/>
                </a:ext>
              </a:extLst>
            </p:cNvPr>
            <p:cNvSpPr/>
            <p:nvPr/>
          </p:nvSpPr>
          <p:spPr>
            <a:xfrm>
              <a:off x="9341273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25AA236-3D4F-0548-B9A0-20B4E42BFC27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5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6D52-B82C-F861-77A8-2D0F185EA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D15D80-4D22-A449-A68D-98529E9F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7" b="1072"/>
          <a:stretch/>
        </p:blipFill>
        <p:spPr>
          <a:xfrm>
            <a:off x="9194470" y="699826"/>
            <a:ext cx="2838450" cy="562356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8E677B0-9768-8171-2F8B-3F5D9BC79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 b="709"/>
          <a:stretch/>
        </p:blipFill>
        <p:spPr>
          <a:xfrm>
            <a:off x="6177830" y="708429"/>
            <a:ext cx="2853690" cy="560635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6FA572C-4BAE-CC8C-3B76-E3070EFDB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/>
          <a:stretch/>
        </p:blipFill>
        <p:spPr>
          <a:xfrm>
            <a:off x="3161191" y="699826"/>
            <a:ext cx="2853690" cy="56235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7F9B1F4-D241-0130-76CC-F52B57291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6" b="4848"/>
          <a:stretch/>
        </p:blipFill>
        <p:spPr>
          <a:xfrm>
            <a:off x="144552" y="695526"/>
            <a:ext cx="2853690" cy="5619258"/>
          </a:xfrm>
          <a:prstGeom prst="rect">
            <a:avLst/>
          </a:prstGeo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742497FD-6343-CD8E-E09D-92F75E0DDB72}"/>
              </a:ext>
            </a:extLst>
          </p:cNvPr>
          <p:cNvGrpSpPr/>
          <p:nvPr/>
        </p:nvGrpSpPr>
        <p:grpSpPr>
          <a:xfrm>
            <a:off x="143842" y="698497"/>
            <a:ext cx="2853689" cy="5627861"/>
            <a:chOff x="143842" y="698497"/>
            <a:chExt cx="2853689" cy="5627861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11FDBD8-A308-D3BF-9376-F660B437881F}"/>
                </a:ext>
              </a:extLst>
            </p:cNvPr>
            <p:cNvSpPr/>
            <p:nvPr/>
          </p:nvSpPr>
          <p:spPr>
            <a:xfrm>
              <a:off x="143842" y="698497"/>
              <a:ext cx="2853689" cy="562786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0E1BA54C-7445-179B-83EB-E22508E10BCF}"/>
                </a:ext>
              </a:extLst>
            </p:cNvPr>
            <p:cNvSpPr txBox="1"/>
            <p:nvPr/>
          </p:nvSpPr>
          <p:spPr>
            <a:xfrm rot="5400000">
              <a:off x="-117702" y="2459503"/>
              <a:ext cx="33781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CODE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BF6C23BE-E024-E9CB-3882-A17D633CDDD1}"/>
              </a:ext>
            </a:extLst>
          </p:cNvPr>
          <p:cNvGrpSpPr/>
          <p:nvPr/>
        </p:nvGrpSpPr>
        <p:grpSpPr>
          <a:xfrm>
            <a:off x="3161191" y="696854"/>
            <a:ext cx="2853689" cy="5627861"/>
            <a:chOff x="3161191" y="696854"/>
            <a:chExt cx="2853689" cy="562786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DE90D5BA-2641-A502-6BEC-E07768C0F8D0}"/>
                </a:ext>
              </a:extLst>
            </p:cNvPr>
            <p:cNvSpPr/>
            <p:nvPr/>
          </p:nvSpPr>
          <p:spPr>
            <a:xfrm>
              <a:off x="3161191" y="696854"/>
              <a:ext cx="2853689" cy="562786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8842E3D6-CC23-4D18-8EFB-A663EE2DF4AE}"/>
                </a:ext>
              </a:extLst>
            </p:cNvPr>
            <p:cNvSpPr txBox="1"/>
            <p:nvPr/>
          </p:nvSpPr>
          <p:spPr>
            <a:xfrm rot="5400000">
              <a:off x="2631924" y="2552863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START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E324EA6-A62D-424A-206C-1B98B59D73D9}"/>
              </a:ext>
            </a:extLst>
          </p:cNvPr>
          <p:cNvGrpSpPr/>
          <p:nvPr/>
        </p:nvGrpSpPr>
        <p:grpSpPr>
          <a:xfrm>
            <a:off x="6177121" y="708429"/>
            <a:ext cx="2853689" cy="5627861"/>
            <a:chOff x="6177121" y="708429"/>
            <a:chExt cx="2853689" cy="5627861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3BBA0434-9A57-AE94-72EF-393197AFAF5A}"/>
                </a:ext>
              </a:extLst>
            </p:cNvPr>
            <p:cNvSpPr/>
            <p:nvPr/>
          </p:nvSpPr>
          <p:spPr>
            <a:xfrm>
              <a:off x="617712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4C5AAF0-7874-E498-5D61-7CE15CD5A7A6}"/>
                </a:ext>
              </a:extLst>
            </p:cNvPr>
            <p:cNvSpPr txBox="1"/>
            <p:nvPr/>
          </p:nvSpPr>
          <p:spPr>
            <a:xfrm rot="5400000">
              <a:off x="5648564" y="2541288"/>
              <a:ext cx="39122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CLEAR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CF79AFE-DC15-FE30-8312-86726AF5A6F4}"/>
              </a:ext>
            </a:extLst>
          </p:cNvPr>
          <p:cNvGrpSpPr/>
          <p:nvPr/>
        </p:nvGrpSpPr>
        <p:grpSpPr>
          <a:xfrm>
            <a:off x="9179231" y="708429"/>
            <a:ext cx="2853689" cy="5627861"/>
            <a:chOff x="9179231" y="708429"/>
            <a:chExt cx="2853689" cy="562786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1C7F829-A35F-CFEB-6D89-5B32FD70FF16}"/>
                </a:ext>
              </a:extLst>
            </p:cNvPr>
            <p:cNvSpPr/>
            <p:nvPr/>
          </p:nvSpPr>
          <p:spPr>
            <a:xfrm>
              <a:off x="9179231" y="708429"/>
              <a:ext cx="2853689" cy="5627861"/>
            </a:xfrm>
            <a:prstGeom prst="rect">
              <a:avLst/>
            </a:prstGeom>
            <a:solidFill>
              <a:srgbClr val="6CA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0EBC6628-32E3-CC75-E70C-AADB2510F36D}"/>
                </a:ext>
              </a:extLst>
            </p:cNvPr>
            <p:cNvSpPr txBox="1"/>
            <p:nvPr/>
          </p:nvSpPr>
          <p:spPr>
            <a:xfrm rot="5400000">
              <a:off x="9019379" y="2541288"/>
              <a:ext cx="3173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0" dirty="0">
                  <a:solidFill>
                    <a:schemeClr val="bg1"/>
                  </a:solidFill>
                  <a:latin typeface="Impact" panose="020B0806030902050204" pitchFamily="34" charset="0"/>
                </a:rPr>
                <a:t>LAST</a:t>
              </a:r>
              <a:endParaRPr kumimoji="1" lang="ja-JP" altLang="en-US" sz="12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11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623</TotalTime>
  <Words>1605</Words>
  <Application>Microsoft Office PowerPoint</Application>
  <PresentationFormat>ワイド画面</PresentationFormat>
  <Paragraphs>280</Paragraphs>
  <Slides>40</Slides>
  <Notes>2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8" baseType="lpstr">
      <vt:lpstr>Calibri Light</vt:lpstr>
      <vt:lpstr>Arial</vt:lpstr>
      <vt:lpstr>Impact</vt:lpstr>
      <vt:lpstr>Calibri</vt:lpstr>
      <vt:lpstr>Rounded M+ 1c medium</vt:lpstr>
      <vt:lpstr>游ゴシック</vt:lpstr>
      <vt:lpstr>Rounded M+ 1c regular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こぐま 大西</cp:lastModifiedBy>
  <cp:revision>1</cp:revision>
  <dcterms:created xsi:type="dcterms:W3CDTF">2025-05-25T08:29:43Z</dcterms:created>
  <dcterms:modified xsi:type="dcterms:W3CDTF">2025-05-28T14:29:01Z</dcterms:modified>
</cp:coreProperties>
</file>